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1039" r:id="rId3"/>
    <p:sldId id="1045" r:id="rId4"/>
    <p:sldId id="1064" r:id="rId5"/>
    <p:sldId id="1094" r:id="rId6"/>
    <p:sldId id="1104" r:id="rId7"/>
    <p:sldId id="1098" r:id="rId8"/>
    <p:sldId id="1103" r:id="rId9"/>
    <p:sldId id="1087" r:id="rId10"/>
    <p:sldId id="1063" r:id="rId11"/>
    <p:sldId id="1073" r:id="rId12"/>
    <p:sldId id="1086" r:id="rId13"/>
    <p:sldId id="1049" r:id="rId14"/>
    <p:sldId id="1082" r:id="rId15"/>
    <p:sldId id="1093" r:id="rId16"/>
    <p:sldId id="1062" r:id="rId17"/>
    <p:sldId id="1105" r:id="rId18"/>
    <p:sldId id="1055" r:id="rId19"/>
    <p:sldId id="1080" r:id="rId20"/>
    <p:sldId id="1051" r:id="rId21"/>
    <p:sldId id="1056" r:id="rId22"/>
    <p:sldId id="1058" r:id="rId23"/>
    <p:sldId id="1052" r:id="rId24"/>
    <p:sldId id="1081" r:id="rId25"/>
    <p:sldId id="1067" r:id="rId26"/>
    <p:sldId id="1059" r:id="rId27"/>
    <p:sldId id="1060" r:id="rId28"/>
    <p:sldId id="1085" r:id="rId29"/>
    <p:sldId id="1089" r:id="rId30"/>
    <p:sldId id="1061" r:id="rId31"/>
    <p:sldId id="1101" r:id="rId32"/>
    <p:sldId id="1100" r:id="rId33"/>
    <p:sldId id="1095" r:id="rId34"/>
    <p:sldId id="1092" r:id="rId35"/>
    <p:sldId id="1091" r:id="rId36"/>
    <p:sldId id="1088" r:id="rId37"/>
    <p:sldId id="1084" r:id="rId38"/>
    <p:sldId id="827" r:id="rId39"/>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521415D9-36F7-43E2-AB2F-B90AF26B5E84}">
      <p14:sectionLst xmlns:p14="http://schemas.microsoft.com/office/powerpoint/2010/main">
        <p14:section name="Section par défaut" id="{D53178C9-E819-42E9-BAD2-859918867481}">
          <p14:sldIdLst>
            <p14:sldId id="256"/>
            <p14:sldId id="1039"/>
            <p14:sldId id="1045"/>
            <p14:sldId id="1064"/>
            <p14:sldId id="1094"/>
            <p14:sldId id="1104"/>
            <p14:sldId id="1098"/>
            <p14:sldId id="1103"/>
            <p14:sldId id="1087"/>
            <p14:sldId id="1063"/>
            <p14:sldId id="1073"/>
            <p14:sldId id="1086"/>
            <p14:sldId id="1049"/>
            <p14:sldId id="1082"/>
            <p14:sldId id="1093"/>
            <p14:sldId id="1062"/>
            <p14:sldId id="1105"/>
            <p14:sldId id="1055"/>
            <p14:sldId id="1080"/>
            <p14:sldId id="1051"/>
            <p14:sldId id="1056"/>
            <p14:sldId id="1058"/>
            <p14:sldId id="1052"/>
            <p14:sldId id="1081"/>
            <p14:sldId id="1067"/>
            <p14:sldId id="1059"/>
            <p14:sldId id="1060"/>
            <p14:sldId id="1085"/>
            <p14:sldId id="1089"/>
            <p14:sldId id="1061"/>
            <p14:sldId id="1101"/>
            <p14:sldId id="1100"/>
            <p14:sldId id="1095"/>
            <p14:sldId id="1092"/>
            <p14:sldId id="1091"/>
            <p14:sldId id="1088"/>
            <p14:sldId id="1084"/>
            <p14:sldId id="8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D20"/>
    <a:srgbClr val="800000"/>
    <a:srgbClr val="CC00FF"/>
    <a:srgbClr val="E1CCF0"/>
    <a:srgbClr val="FFFF99"/>
    <a:srgbClr val="E25B00"/>
    <a:srgbClr val="79BDFB"/>
    <a:srgbClr val="B9AFE3"/>
    <a:srgbClr val="B9DDFD"/>
    <a:srgbClr val="D4C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9396" autoAdjust="0"/>
  </p:normalViewPr>
  <p:slideViewPr>
    <p:cSldViewPr>
      <p:cViewPr>
        <p:scale>
          <a:sx n="96" d="100"/>
          <a:sy n="96" d="100"/>
        </p:scale>
        <p:origin x="-558"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1704"/>
    </p:cViewPr>
  </p:sorterViewPr>
  <p:notesViewPr>
    <p:cSldViewPr>
      <p:cViewPr varScale="1">
        <p:scale>
          <a:sx n="71" d="100"/>
          <a:sy n="71" d="100"/>
        </p:scale>
        <p:origin x="-2309"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D86DB-6FED-4D4B-89AE-D385DF76527E}" type="doc">
      <dgm:prSet loTypeId="urn:microsoft.com/office/officeart/2009/3/layout/RandomtoResultProcess" loCatId="process" qsTypeId="urn:microsoft.com/office/officeart/2005/8/quickstyle/simple1" qsCatId="simple" csTypeId="urn:microsoft.com/office/officeart/2005/8/colors/accent0_1" csCatId="mainScheme" phldr="1"/>
      <dgm:spPr/>
      <dgm:t>
        <a:bodyPr/>
        <a:lstStyle/>
        <a:p>
          <a:endParaRPr lang="fr-FR"/>
        </a:p>
      </dgm:t>
    </dgm:pt>
    <dgm:pt modelId="{8A47919A-267E-4365-8250-DCA240831F67}">
      <dgm:prSet phldrT="[Texte]"/>
      <dgm:spPr/>
      <dgm:t>
        <a:bodyPr/>
        <a:lstStyle/>
        <a:p>
          <a:r>
            <a:rPr lang="fr-FR" dirty="0" smtClean="0"/>
            <a:t>Documents administratifs</a:t>
          </a:r>
          <a:endParaRPr lang="fr-FR" dirty="0"/>
        </a:p>
      </dgm:t>
    </dgm:pt>
    <dgm:pt modelId="{C18D4CF8-9E9E-4AC2-A7C7-3BC54885D58F}" type="parTrans" cxnId="{50F0410E-DF15-4191-B8AF-7EAE71F02852}">
      <dgm:prSet/>
      <dgm:spPr/>
      <dgm:t>
        <a:bodyPr/>
        <a:lstStyle/>
        <a:p>
          <a:endParaRPr lang="fr-FR"/>
        </a:p>
      </dgm:t>
    </dgm:pt>
    <dgm:pt modelId="{4F871B10-D3A3-46AC-923E-D8FAC883D037}" type="sibTrans" cxnId="{50F0410E-DF15-4191-B8AF-7EAE71F02852}">
      <dgm:prSet/>
      <dgm:spPr/>
      <dgm:t>
        <a:bodyPr/>
        <a:lstStyle/>
        <a:p>
          <a:endParaRPr lang="fr-FR"/>
        </a:p>
      </dgm:t>
    </dgm:pt>
    <dgm:pt modelId="{CB24985B-3A3F-4E51-B315-77F0E3A9FF88}">
      <dgm:prSet phldrT="[Texte]"/>
      <dgm:spPr/>
      <dgm:t>
        <a:bodyPr/>
        <a:lstStyle/>
        <a:p>
          <a:r>
            <a:rPr lang="fr-FR" dirty="0" smtClean="0"/>
            <a:t>Accès au Public</a:t>
          </a:r>
        </a:p>
        <a:p>
          <a:r>
            <a:rPr lang="fr-FR" dirty="0" smtClean="0"/>
            <a:t>Format ouvert</a:t>
          </a:r>
          <a:endParaRPr lang="fr-FR" dirty="0"/>
        </a:p>
      </dgm:t>
    </dgm:pt>
    <dgm:pt modelId="{67EEFAE6-8F2D-4A00-AC62-F9AF0288A8E8}" type="parTrans" cxnId="{6431C10D-DE49-4041-9D8B-C5470797F63C}">
      <dgm:prSet/>
      <dgm:spPr/>
      <dgm:t>
        <a:bodyPr/>
        <a:lstStyle/>
        <a:p>
          <a:endParaRPr lang="fr-FR"/>
        </a:p>
      </dgm:t>
    </dgm:pt>
    <dgm:pt modelId="{C91C79BE-D98D-474C-A6E0-093792E8B01F}" type="sibTrans" cxnId="{6431C10D-DE49-4041-9D8B-C5470797F63C}">
      <dgm:prSet/>
      <dgm:spPr/>
      <dgm:t>
        <a:bodyPr/>
        <a:lstStyle/>
        <a:p>
          <a:endParaRPr lang="fr-FR"/>
        </a:p>
      </dgm:t>
    </dgm:pt>
    <dgm:pt modelId="{A94918E4-A4F1-44B4-B397-1C870D07D200}" type="pres">
      <dgm:prSet presAssocID="{C91D86DB-6FED-4D4B-89AE-D385DF76527E}" presName="Name0" presStyleCnt="0">
        <dgm:presLayoutVars>
          <dgm:dir/>
          <dgm:animOne val="branch"/>
          <dgm:animLvl val="lvl"/>
        </dgm:presLayoutVars>
      </dgm:prSet>
      <dgm:spPr/>
      <dgm:t>
        <a:bodyPr/>
        <a:lstStyle/>
        <a:p>
          <a:endParaRPr lang="fr-FR"/>
        </a:p>
      </dgm:t>
    </dgm:pt>
    <dgm:pt modelId="{F03C41EB-FF9A-4A87-B646-FCEA0A8EA049}" type="pres">
      <dgm:prSet presAssocID="{8A47919A-267E-4365-8250-DCA240831F67}" presName="chaos" presStyleCnt="0"/>
      <dgm:spPr/>
      <dgm:t>
        <a:bodyPr/>
        <a:lstStyle/>
        <a:p>
          <a:endParaRPr lang="fr-FR"/>
        </a:p>
      </dgm:t>
    </dgm:pt>
    <dgm:pt modelId="{52D4C7E0-D03E-4994-9787-C5AFBAEB77DC}" type="pres">
      <dgm:prSet presAssocID="{8A47919A-267E-4365-8250-DCA240831F67}" presName="parTx1" presStyleLbl="revTx" presStyleIdx="0" presStyleCnt="1"/>
      <dgm:spPr/>
      <dgm:t>
        <a:bodyPr/>
        <a:lstStyle/>
        <a:p>
          <a:endParaRPr lang="fr-FR"/>
        </a:p>
      </dgm:t>
    </dgm:pt>
    <dgm:pt modelId="{DAFA2E07-C552-48CC-91EC-D613B0F213BF}" type="pres">
      <dgm:prSet presAssocID="{8A47919A-267E-4365-8250-DCA240831F67}" presName="c1" presStyleLbl="node1" presStyleIdx="0" presStyleCnt="19"/>
      <dgm:spPr/>
      <dgm:t>
        <a:bodyPr/>
        <a:lstStyle/>
        <a:p>
          <a:endParaRPr lang="fr-FR"/>
        </a:p>
      </dgm:t>
    </dgm:pt>
    <dgm:pt modelId="{BC6E9FD7-F8C5-48A5-8D89-1CCB3DC2984D}" type="pres">
      <dgm:prSet presAssocID="{8A47919A-267E-4365-8250-DCA240831F67}" presName="c2" presStyleLbl="node1" presStyleIdx="1" presStyleCnt="19"/>
      <dgm:spPr/>
      <dgm:t>
        <a:bodyPr/>
        <a:lstStyle/>
        <a:p>
          <a:endParaRPr lang="fr-FR"/>
        </a:p>
      </dgm:t>
    </dgm:pt>
    <dgm:pt modelId="{D1A2E6F5-ED66-4303-9833-9B761252AAD1}" type="pres">
      <dgm:prSet presAssocID="{8A47919A-267E-4365-8250-DCA240831F67}" presName="c3" presStyleLbl="node1" presStyleIdx="2" presStyleCnt="19"/>
      <dgm:spPr/>
      <dgm:t>
        <a:bodyPr/>
        <a:lstStyle/>
        <a:p>
          <a:endParaRPr lang="fr-FR"/>
        </a:p>
      </dgm:t>
    </dgm:pt>
    <dgm:pt modelId="{CE8A6052-730B-49E1-B0AB-8BBCADA8886A}" type="pres">
      <dgm:prSet presAssocID="{8A47919A-267E-4365-8250-DCA240831F67}" presName="c4" presStyleLbl="node1" presStyleIdx="3" presStyleCnt="19"/>
      <dgm:spPr/>
      <dgm:t>
        <a:bodyPr/>
        <a:lstStyle/>
        <a:p>
          <a:endParaRPr lang="fr-FR"/>
        </a:p>
      </dgm:t>
    </dgm:pt>
    <dgm:pt modelId="{80691536-26C5-407E-BED3-D2F6701A47FC}" type="pres">
      <dgm:prSet presAssocID="{8A47919A-267E-4365-8250-DCA240831F67}" presName="c5" presStyleLbl="node1" presStyleIdx="4" presStyleCnt="19"/>
      <dgm:spPr/>
      <dgm:t>
        <a:bodyPr/>
        <a:lstStyle/>
        <a:p>
          <a:endParaRPr lang="fr-FR"/>
        </a:p>
      </dgm:t>
    </dgm:pt>
    <dgm:pt modelId="{D8981FC8-E892-491F-8D02-FDACF6D3CA23}" type="pres">
      <dgm:prSet presAssocID="{8A47919A-267E-4365-8250-DCA240831F67}" presName="c6" presStyleLbl="node1" presStyleIdx="5" presStyleCnt="19"/>
      <dgm:spPr/>
      <dgm:t>
        <a:bodyPr/>
        <a:lstStyle/>
        <a:p>
          <a:endParaRPr lang="fr-FR"/>
        </a:p>
      </dgm:t>
    </dgm:pt>
    <dgm:pt modelId="{A6062EFB-392F-4943-B369-5EAC84DF5960}" type="pres">
      <dgm:prSet presAssocID="{8A47919A-267E-4365-8250-DCA240831F67}" presName="c7" presStyleLbl="node1" presStyleIdx="6" presStyleCnt="19"/>
      <dgm:spPr/>
      <dgm:t>
        <a:bodyPr/>
        <a:lstStyle/>
        <a:p>
          <a:endParaRPr lang="fr-FR"/>
        </a:p>
      </dgm:t>
    </dgm:pt>
    <dgm:pt modelId="{77048ADB-E39D-4A0B-B41C-A7857CB4B89A}" type="pres">
      <dgm:prSet presAssocID="{8A47919A-267E-4365-8250-DCA240831F67}" presName="c8" presStyleLbl="node1" presStyleIdx="7" presStyleCnt="19"/>
      <dgm:spPr/>
      <dgm:t>
        <a:bodyPr/>
        <a:lstStyle/>
        <a:p>
          <a:endParaRPr lang="fr-FR"/>
        </a:p>
      </dgm:t>
    </dgm:pt>
    <dgm:pt modelId="{2B2A96E9-BEFF-4D95-869C-EDF1186AD901}" type="pres">
      <dgm:prSet presAssocID="{8A47919A-267E-4365-8250-DCA240831F67}" presName="c9" presStyleLbl="node1" presStyleIdx="8" presStyleCnt="19"/>
      <dgm:spPr/>
      <dgm:t>
        <a:bodyPr/>
        <a:lstStyle/>
        <a:p>
          <a:endParaRPr lang="fr-FR"/>
        </a:p>
      </dgm:t>
    </dgm:pt>
    <dgm:pt modelId="{68C622CF-C71E-4654-9A1A-6F62688583EE}" type="pres">
      <dgm:prSet presAssocID="{8A47919A-267E-4365-8250-DCA240831F67}" presName="c10" presStyleLbl="node1" presStyleIdx="9" presStyleCnt="19"/>
      <dgm:spPr/>
      <dgm:t>
        <a:bodyPr/>
        <a:lstStyle/>
        <a:p>
          <a:endParaRPr lang="fr-FR"/>
        </a:p>
      </dgm:t>
    </dgm:pt>
    <dgm:pt modelId="{ABA6713A-36CF-4BE0-AC43-240DD8480EF3}" type="pres">
      <dgm:prSet presAssocID="{8A47919A-267E-4365-8250-DCA240831F67}" presName="c11" presStyleLbl="node1" presStyleIdx="10" presStyleCnt="19"/>
      <dgm:spPr/>
      <dgm:t>
        <a:bodyPr/>
        <a:lstStyle/>
        <a:p>
          <a:endParaRPr lang="fr-FR"/>
        </a:p>
      </dgm:t>
    </dgm:pt>
    <dgm:pt modelId="{8033AB25-D56B-463F-8966-83418B9C035F}" type="pres">
      <dgm:prSet presAssocID="{8A47919A-267E-4365-8250-DCA240831F67}" presName="c12" presStyleLbl="node1" presStyleIdx="11" presStyleCnt="19"/>
      <dgm:spPr/>
      <dgm:t>
        <a:bodyPr/>
        <a:lstStyle/>
        <a:p>
          <a:endParaRPr lang="fr-FR"/>
        </a:p>
      </dgm:t>
    </dgm:pt>
    <dgm:pt modelId="{3B6BB937-306F-443E-A904-7B4035128C10}" type="pres">
      <dgm:prSet presAssocID="{8A47919A-267E-4365-8250-DCA240831F67}" presName="c13" presStyleLbl="node1" presStyleIdx="12" presStyleCnt="19"/>
      <dgm:spPr/>
      <dgm:t>
        <a:bodyPr/>
        <a:lstStyle/>
        <a:p>
          <a:endParaRPr lang="fr-FR"/>
        </a:p>
      </dgm:t>
    </dgm:pt>
    <dgm:pt modelId="{52FEBA0B-5DE9-4309-B37D-DC35A9435679}" type="pres">
      <dgm:prSet presAssocID="{8A47919A-267E-4365-8250-DCA240831F67}" presName="c14" presStyleLbl="node1" presStyleIdx="13" presStyleCnt="19"/>
      <dgm:spPr/>
      <dgm:t>
        <a:bodyPr/>
        <a:lstStyle/>
        <a:p>
          <a:endParaRPr lang="fr-FR"/>
        </a:p>
      </dgm:t>
    </dgm:pt>
    <dgm:pt modelId="{8B6B6576-9212-4314-8FFE-DD6EA80100EA}" type="pres">
      <dgm:prSet presAssocID="{8A47919A-267E-4365-8250-DCA240831F67}" presName="c15" presStyleLbl="node1" presStyleIdx="14" presStyleCnt="19"/>
      <dgm:spPr/>
      <dgm:t>
        <a:bodyPr/>
        <a:lstStyle/>
        <a:p>
          <a:endParaRPr lang="fr-FR"/>
        </a:p>
      </dgm:t>
    </dgm:pt>
    <dgm:pt modelId="{E5167A64-D4EA-477B-ADFD-FF7E8C00330E}" type="pres">
      <dgm:prSet presAssocID="{8A47919A-267E-4365-8250-DCA240831F67}" presName="c16" presStyleLbl="node1" presStyleIdx="15" presStyleCnt="19"/>
      <dgm:spPr/>
      <dgm:t>
        <a:bodyPr/>
        <a:lstStyle/>
        <a:p>
          <a:endParaRPr lang="fr-FR"/>
        </a:p>
      </dgm:t>
    </dgm:pt>
    <dgm:pt modelId="{F4E0DED4-757E-4DAF-B2EC-34AC79A214FC}" type="pres">
      <dgm:prSet presAssocID="{8A47919A-267E-4365-8250-DCA240831F67}" presName="c17" presStyleLbl="node1" presStyleIdx="16" presStyleCnt="19"/>
      <dgm:spPr/>
      <dgm:t>
        <a:bodyPr/>
        <a:lstStyle/>
        <a:p>
          <a:endParaRPr lang="fr-FR"/>
        </a:p>
      </dgm:t>
    </dgm:pt>
    <dgm:pt modelId="{D07768B3-DE03-470C-AF52-C548E114AA86}" type="pres">
      <dgm:prSet presAssocID="{8A47919A-267E-4365-8250-DCA240831F67}" presName="c18" presStyleLbl="node1" presStyleIdx="17" presStyleCnt="19"/>
      <dgm:spPr/>
      <dgm:t>
        <a:bodyPr/>
        <a:lstStyle/>
        <a:p>
          <a:endParaRPr lang="fr-FR"/>
        </a:p>
      </dgm:t>
    </dgm:pt>
    <dgm:pt modelId="{4158B8C6-5D95-413D-A2B2-B9BD3FEF71BD}" type="pres">
      <dgm:prSet presAssocID="{4F871B10-D3A3-46AC-923E-D8FAC883D037}" presName="chevronComposite1" presStyleCnt="0"/>
      <dgm:spPr/>
      <dgm:t>
        <a:bodyPr/>
        <a:lstStyle/>
        <a:p>
          <a:endParaRPr lang="fr-FR"/>
        </a:p>
      </dgm:t>
    </dgm:pt>
    <dgm:pt modelId="{8FC32C1C-05F6-416A-8E95-35EDCB4A0611}" type="pres">
      <dgm:prSet presAssocID="{4F871B10-D3A3-46AC-923E-D8FAC883D037}" presName="chevron1" presStyleLbl="sibTrans2D1" presStyleIdx="0" presStyleCnt="2"/>
      <dgm:spPr/>
      <dgm:t>
        <a:bodyPr/>
        <a:lstStyle/>
        <a:p>
          <a:endParaRPr lang="fr-FR"/>
        </a:p>
      </dgm:t>
    </dgm:pt>
    <dgm:pt modelId="{532D1221-BD90-4B9C-8252-4EE7101FB7D9}" type="pres">
      <dgm:prSet presAssocID="{4F871B10-D3A3-46AC-923E-D8FAC883D037}" presName="spChevron1" presStyleCnt="0"/>
      <dgm:spPr/>
      <dgm:t>
        <a:bodyPr/>
        <a:lstStyle/>
        <a:p>
          <a:endParaRPr lang="fr-FR"/>
        </a:p>
      </dgm:t>
    </dgm:pt>
    <dgm:pt modelId="{D06B5C57-30E1-4927-A86C-EF521F19C7D8}" type="pres">
      <dgm:prSet presAssocID="{4F871B10-D3A3-46AC-923E-D8FAC883D037}" presName="overlap" presStyleCnt="0"/>
      <dgm:spPr/>
      <dgm:t>
        <a:bodyPr/>
        <a:lstStyle/>
        <a:p>
          <a:endParaRPr lang="fr-FR"/>
        </a:p>
      </dgm:t>
    </dgm:pt>
    <dgm:pt modelId="{DCDCC44A-5710-46FD-B1BB-F6448E9D8B56}" type="pres">
      <dgm:prSet presAssocID="{4F871B10-D3A3-46AC-923E-D8FAC883D037}" presName="chevronComposite2" presStyleCnt="0"/>
      <dgm:spPr/>
      <dgm:t>
        <a:bodyPr/>
        <a:lstStyle/>
        <a:p>
          <a:endParaRPr lang="fr-FR"/>
        </a:p>
      </dgm:t>
    </dgm:pt>
    <dgm:pt modelId="{88E7B5B1-3679-4713-9959-2761F0FFA73E}" type="pres">
      <dgm:prSet presAssocID="{4F871B10-D3A3-46AC-923E-D8FAC883D037}" presName="chevron2" presStyleLbl="sibTrans2D1" presStyleIdx="1" presStyleCnt="2"/>
      <dgm:spPr/>
      <dgm:t>
        <a:bodyPr/>
        <a:lstStyle/>
        <a:p>
          <a:endParaRPr lang="fr-FR"/>
        </a:p>
      </dgm:t>
    </dgm:pt>
    <dgm:pt modelId="{9E9F95D0-F07E-4CED-B8AB-5011C80B1712}" type="pres">
      <dgm:prSet presAssocID="{4F871B10-D3A3-46AC-923E-D8FAC883D037}" presName="spChevron2" presStyleCnt="0"/>
      <dgm:spPr/>
      <dgm:t>
        <a:bodyPr/>
        <a:lstStyle/>
        <a:p>
          <a:endParaRPr lang="fr-FR"/>
        </a:p>
      </dgm:t>
    </dgm:pt>
    <dgm:pt modelId="{3BA3C1BB-D339-495C-A3EC-9A1B1F86535E}" type="pres">
      <dgm:prSet presAssocID="{CB24985B-3A3F-4E51-B315-77F0E3A9FF88}" presName="last" presStyleCnt="0"/>
      <dgm:spPr/>
      <dgm:t>
        <a:bodyPr/>
        <a:lstStyle/>
        <a:p>
          <a:endParaRPr lang="fr-FR"/>
        </a:p>
      </dgm:t>
    </dgm:pt>
    <dgm:pt modelId="{F30DE2E7-DB3B-45B9-8B7E-877D132CCB32}" type="pres">
      <dgm:prSet presAssocID="{CB24985B-3A3F-4E51-B315-77F0E3A9FF88}" presName="circleTx" presStyleLbl="node1" presStyleIdx="18" presStyleCnt="19"/>
      <dgm:spPr/>
      <dgm:t>
        <a:bodyPr/>
        <a:lstStyle/>
        <a:p>
          <a:endParaRPr lang="fr-FR"/>
        </a:p>
      </dgm:t>
    </dgm:pt>
    <dgm:pt modelId="{49591B8D-C5F2-4A2B-9E63-A87BCCBF76B8}" type="pres">
      <dgm:prSet presAssocID="{CB24985B-3A3F-4E51-B315-77F0E3A9FF88}" presName="spN" presStyleCnt="0"/>
      <dgm:spPr/>
      <dgm:t>
        <a:bodyPr/>
        <a:lstStyle/>
        <a:p>
          <a:endParaRPr lang="fr-FR"/>
        </a:p>
      </dgm:t>
    </dgm:pt>
  </dgm:ptLst>
  <dgm:cxnLst>
    <dgm:cxn modelId="{A6477723-E10C-4B79-AE07-6D680017C635}" type="presOf" srcId="{8A47919A-267E-4365-8250-DCA240831F67}" destId="{52D4C7E0-D03E-4994-9787-C5AFBAEB77DC}" srcOrd="0" destOrd="0" presId="urn:microsoft.com/office/officeart/2009/3/layout/RandomtoResultProcess"/>
    <dgm:cxn modelId="{C7687981-5917-4F92-91E1-6016C5A90465}" type="presOf" srcId="{C91D86DB-6FED-4D4B-89AE-D385DF76527E}" destId="{A94918E4-A4F1-44B4-B397-1C870D07D200}" srcOrd="0" destOrd="0" presId="urn:microsoft.com/office/officeart/2009/3/layout/RandomtoResultProcess"/>
    <dgm:cxn modelId="{6431C10D-DE49-4041-9D8B-C5470797F63C}" srcId="{C91D86DB-6FED-4D4B-89AE-D385DF76527E}" destId="{CB24985B-3A3F-4E51-B315-77F0E3A9FF88}" srcOrd="1" destOrd="0" parTransId="{67EEFAE6-8F2D-4A00-AC62-F9AF0288A8E8}" sibTransId="{C91C79BE-D98D-474C-A6E0-093792E8B01F}"/>
    <dgm:cxn modelId="{D1E03527-E615-4D04-B686-B69DBDC7C82D}" type="presOf" srcId="{CB24985B-3A3F-4E51-B315-77F0E3A9FF88}" destId="{F30DE2E7-DB3B-45B9-8B7E-877D132CCB32}" srcOrd="0" destOrd="0" presId="urn:microsoft.com/office/officeart/2009/3/layout/RandomtoResultProcess"/>
    <dgm:cxn modelId="{50F0410E-DF15-4191-B8AF-7EAE71F02852}" srcId="{C91D86DB-6FED-4D4B-89AE-D385DF76527E}" destId="{8A47919A-267E-4365-8250-DCA240831F67}" srcOrd="0" destOrd="0" parTransId="{C18D4CF8-9E9E-4AC2-A7C7-3BC54885D58F}" sibTransId="{4F871B10-D3A3-46AC-923E-D8FAC883D037}"/>
    <dgm:cxn modelId="{D2F38298-AA64-4A8E-87ED-5C33D779CA32}" type="presParOf" srcId="{A94918E4-A4F1-44B4-B397-1C870D07D200}" destId="{F03C41EB-FF9A-4A87-B646-FCEA0A8EA049}" srcOrd="0" destOrd="0" presId="urn:microsoft.com/office/officeart/2009/3/layout/RandomtoResultProcess"/>
    <dgm:cxn modelId="{11431D0D-FC0A-439F-9803-4BA26B16AF22}" type="presParOf" srcId="{F03C41EB-FF9A-4A87-B646-FCEA0A8EA049}" destId="{52D4C7E0-D03E-4994-9787-C5AFBAEB77DC}" srcOrd="0" destOrd="0" presId="urn:microsoft.com/office/officeart/2009/3/layout/RandomtoResultProcess"/>
    <dgm:cxn modelId="{0947BD80-9B82-4B78-B7E7-7A21D89C7DB3}" type="presParOf" srcId="{F03C41EB-FF9A-4A87-B646-FCEA0A8EA049}" destId="{DAFA2E07-C552-48CC-91EC-D613B0F213BF}" srcOrd="1" destOrd="0" presId="urn:microsoft.com/office/officeart/2009/3/layout/RandomtoResultProcess"/>
    <dgm:cxn modelId="{8E5F051F-15F9-4230-837B-B6D80462811D}" type="presParOf" srcId="{F03C41EB-FF9A-4A87-B646-FCEA0A8EA049}" destId="{BC6E9FD7-F8C5-48A5-8D89-1CCB3DC2984D}" srcOrd="2" destOrd="0" presId="urn:microsoft.com/office/officeart/2009/3/layout/RandomtoResultProcess"/>
    <dgm:cxn modelId="{A183E9E7-7811-4431-8D0F-0BDFD4CC62C0}" type="presParOf" srcId="{F03C41EB-FF9A-4A87-B646-FCEA0A8EA049}" destId="{D1A2E6F5-ED66-4303-9833-9B761252AAD1}" srcOrd="3" destOrd="0" presId="urn:microsoft.com/office/officeart/2009/3/layout/RandomtoResultProcess"/>
    <dgm:cxn modelId="{77751B68-C4C0-45EB-BAF7-827EC31B6E67}" type="presParOf" srcId="{F03C41EB-FF9A-4A87-B646-FCEA0A8EA049}" destId="{CE8A6052-730B-49E1-B0AB-8BBCADA8886A}" srcOrd="4" destOrd="0" presId="urn:microsoft.com/office/officeart/2009/3/layout/RandomtoResultProcess"/>
    <dgm:cxn modelId="{CED920D6-E0B7-46C5-BB0E-EC7DD76B7776}" type="presParOf" srcId="{F03C41EB-FF9A-4A87-B646-FCEA0A8EA049}" destId="{80691536-26C5-407E-BED3-D2F6701A47FC}" srcOrd="5" destOrd="0" presId="urn:microsoft.com/office/officeart/2009/3/layout/RandomtoResultProcess"/>
    <dgm:cxn modelId="{B34EC0BD-748F-4D4F-9E83-BE4C3BA9EC6D}" type="presParOf" srcId="{F03C41EB-FF9A-4A87-B646-FCEA0A8EA049}" destId="{D8981FC8-E892-491F-8D02-FDACF6D3CA23}" srcOrd="6" destOrd="0" presId="urn:microsoft.com/office/officeart/2009/3/layout/RandomtoResultProcess"/>
    <dgm:cxn modelId="{8978E24A-D70A-425E-BD8B-02FF73864F02}" type="presParOf" srcId="{F03C41EB-FF9A-4A87-B646-FCEA0A8EA049}" destId="{A6062EFB-392F-4943-B369-5EAC84DF5960}" srcOrd="7" destOrd="0" presId="urn:microsoft.com/office/officeart/2009/3/layout/RandomtoResultProcess"/>
    <dgm:cxn modelId="{01052D16-A091-4D24-98C4-4F3374B53A9B}" type="presParOf" srcId="{F03C41EB-FF9A-4A87-B646-FCEA0A8EA049}" destId="{77048ADB-E39D-4A0B-B41C-A7857CB4B89A}" srcOrd="8" destOrd="0" presId="urn:microsoft.com/office/officeart/2009/3/layout/RandomtoResultProcess"/>
    <dgm:cxn modelId="{6F48F3CC-450E-4D61-9FBA-1B6E9B573F79}" type="presParOf" srcId="{F03C41EB-FF9A-4A87-B646-FCEA0A8EA049}" destId="{2B2A96E9-BEFF-4D95-869C-EDF1186AD901}" srcOrd="9" destOrd="0" presId="urn:microsoft.com/office/officeart/2009/3/layout/RandomtoResultProcess"/>
    <dgm:cxn modelId="{73F1EA71-300D-43BB-82A8-E9105F2974B6}" type="presParOf" srcId="{F03C41EB-FF9A-4A87-B646-FCEA0A8EA049}" destId="{68C622CF-C71E-4654-9A1A-6F62688583EE}" srcOrd="10" destOrd="0" presId="urn:microsoft.com/office/officeart/2009/3/layout/RandomtoResultProcess"/>
    <dgm:cxn modelId="{79875276-AF9C-4066-9DDF-DFAC96AB6684}" type="presParOf" srcId="{F03C41EB-FF9A-4A87-B646-FCEA0A8EA049}" destId="{ABA6713A-36CF-4BE0-AC43-240DD8480EF3}" srcOrd="11" destOrd="0" presId="urn:microsoft.com/office/officeart/2009/3/layout/RandomtoResultProcess"/>
    <dgm:cxn modelId="{FF973B36-5AEA-4C92-9AC5-31CB71FE3023}" type="presParOf" srcId="{F03C41EB-FF9A-4A87-B646-FCEA0A8EA049}" destId="{8033AB25-D56B-463F-8966-83418B9C035F}" srcOrd="12" destOrd="0" presId="urn:microsoft.com/office/officeart/2009/3/layout/RandomtoResultProcess"/>
    <dgm:cxn modelId="{B51E127C-05E8-49DC-955D-D45A99A0449A}" type="presParOf" srcId="{F03C41EB-FF9A-4A87-B646-FCEA0A8EA049}" destId="{3B6BB937-306F-443E-A904-7B4035128C10}" srcOrd="13" destOrd="0" presId="urn:microsoft.com/office/officeart/2009/3/layout/RandomtoResultProcess"/>
    <dgm:cxn modelId="{E23B0362-A9C9-43A7-BA06-92623E4F3C92}" type="presParOf" srcId="{F03C41EB-FF9A-4A87-B646-FCEA0A8EA049}" destId="{52FEBA0B-5DE9-4309-B37D-DC35A9435679}" srcOrd="14" destOrd="0" presId="urn:microsoft.com/office/officeart/2009/3/layout/RandomtoResultProcess"/>
    <dgm:cxn modelId="{3D16E33C-B212-4DAB-96B3-911A77CA9DBC}" type="presParOf" srcId="{F03C41EB-FF9A-4A87-B646-FCEA0A8EA049}" destId="{8B6B6576-9212-4314-8FFE-DD6EA80100EA}" srcOrd="15" destOrd="0" presId="urn:microsoft.com/office/officeart/2009/3/layout/RandomtoResultProcess"/>
    <dgm:cxn modelId="{D3302039-AC92-4A7E-B36C-4EAFB6AA9F50}" type="presParOf" srcId="{F03C41EB-FF9A-4A87-B646-FCEA0A8EA049}" destId="{E5167A64-D4EA-477B-ADFD-FF7E8C00330E}" srcOrd="16" destOrd="0" presId="urn:microsoft.com/office/officeart/2009/3/layout/RandomtoResultProcess"/>
    <dgm:cxn modelId="{10F3B799-CDD2-446A-AF90-8257FB475757}" type="presParOf" srcId="{F03C41EB-FF9A-4A87-B646-FCEA0A8EA049}" destId="{F4E0DED4-757E-4DAF-B2EC-34AC79A214FC}" srcOrd="17" destOrd="0" presId="urn:microsoft.com/office/officeart/2009/3/layout/RandomtoResultProcess"/>
    <dgm:cxn modelId="{85F1DE62-EA32-4E11-9FDD-70B835628626}" type="presParOf" srcId="{F03C41EB-FF9A-4A87-B646-FCEA0A8EA049}" destId="{D07768B3-DE03-470C-AF52-C548E114AA86}" srcOrd="18" destOrd="0" presId="urn:microsoft.com/office/officeart/2009/3/layout/RandomtoResultProcess"/>
    <dgm:cxn modelId="{8C5C4043-8A49-4B30-8AF7-94847ED575F5}" type="presParOf" srcId="{A94918E4-A4F1-44B4-B397-1C870D07D200}" destId="{4158B8C6-5D95-413D-A2B2-B9BD3FEF71BD}" srcOrd="1" destOrd="0" presId="urn:microsoft.com/office/officeart/2009/3/layout/RandomtoResultProcess"/>
    <dgm:cxn modelId="{F197EEF2-7302-4EEC-8C2A-81BED074C0ED}" type="presParOf" srcId="{4158B8C6-5D95-413D-A2B2-B9BD3FEF71BD}" destId="{8FC32C1C-05F6-416A-8E95-35EDCB4A0611}" srcOrd="0" destOrd="0" presId="urn:microsoft.com/office/officeart/2009/3/layout/RandomtoResultProcess"/>
    <dgm:cxn modelId="{61497F9C-6911-4C8D-B140-85B48FDEC6C9}" type="presParOf" srcId="{4158B8C6-5D95-413D-A2B2-B9BD3FEF71BD}" destId="{532D1221-BD90-4B9C-8252-4EE7101FB7D9}" srcOrd="1" destOrd="0" presId="urn:microsoft.com/office/officeart/2009/3/layout/RandomtoResultProcess"/>
    <dgm:cxn modelId="{4F5C46DD-D099-4905-BF7F-3616F5D76C3A}" type="presParOf" srcId="{A94918E4-A4F1-44B4-B397-1C870D07D200}" destId="{D06B5C57-30E1-4927-A86C-EF521F19C7D8}" srcOrd="2" destOrd="0" presId="urn:microsoft.com/office/officeart/2009/3/layout/RandomtoResultProcess"/>
    <dgm:cxn modelId="{F57C4572-2106-4659-A51E-8EC9A0969EA1}" type="presParOf" srcId="{A94918E4-A4F1-44B4-B397-1C870D07D200}" destId="{DCDCC44A-5710-46FD-B1BB-F6448E9D8B56}" srcOrd="3" destOrd="0" presId="urn:microsoft.com/office/officeart/2009/3/layout/RandomtoResultProcess"/>
    <dgm:cxn modelId="{35BC9568-B5F1-4B42-93EC-4609DC8C63C0}" type="presParOf" srcId="{DCDCC44A-5710-46FD-B1BB-F6448E9D8B56}" destId="{88E7B5B1-3679-4713-9959-2761F0FFA73E}" srcOrd="0" destOrd="0" presId="urn:microsoft.com/office/officeart/2009/3/layout/RandomtoResultProcess"/>
    <dgm:cxn modelId="{8088393F-2A1B-4A59-ACDB-E4BBCE165B13}" type="presParOf" srcId="{DCDCC44A-5710-46FD-B1BB-F6448E9D8B56}" destId="{9E9F95D0-F07E-4CED-B8AB-5011C80B1712}" srcOrd="1" destOrd="0" presId="urn:microsoft.com/office/officeart/2009/3/layout/RandomtoResultProcess"/>
    <dgm:cxn modelId="{4B1D8360-889B-40B7-AB8E-98FA8B7BB774}" type="presParOf" srcId="{A94918E4-A4F1-44B4-B397-1C870D07D200}" destId="{3BA3C1BB-D339-495C-A3EC-9A1B1F86535E}" srcOrd="4" destOrd="0" presId="urn:microsoft.com/office/officeart/2009/3/layout/RandomtoResultProcess"/>
    <dgm:cxn modelId="{768225EC-8E1D-4D56-B659-34A18E69D716}" type="presParOf" srcId="{3BA3C1BB-D339-495C-A3EC-9A1B1F86535E}" destId="{F30DE2E7-DB3B-45B9-8B7E-877D132CCB32}" srcOrd="0" destOrd="0" presId="urn:microsoft.com/office/officeart/2009/3/layout/RandomtoResultProcess"/>
    <dgm:cxn modelId="{F1917EF1-D2FB-4655-A886-9975A255D1D8}" type="presParOf" srcId="{3BA3C1BB-D339-495C-A3EC-9A1B1F86535E}" destId="{49591B8D-C5F2-4A2B-9E63-A87BCCBF76B8}"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06EF6-CE2F-420C-8884-C8B43294B0D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fr-FR"/>
        </a:p>
      </dgm:t>
    </dgm:pt>
    <dgm:pt modelId="{3F501867-1866-4A41-AC18-CA56C0D61381}">
      <dgm:prSet phldrT="[Texte]"/>
      <dgm:spPr/>
      <dgm:t>
        <a:bodyPr/>
        <a:lstStyle/>
        <a:p>
          <a:r>
            <a:rPr lang="fr-FR" dirty="0" smtClean="0"/>
            <a:t>Projet pilote libre accès aux données de la recherche</a:t>
          </a:r>
          <a:endParaRPr lang="fr-FR" dirty="0"/>
        </a:p>
      </dgm:t>
    </dgm:pt>
    <dgm:pt modelId="{0E1A97ED-7878-4722-98A6-3EE34769467E}" type="parTrans" cxnId="{B0538556-FA48-4428-A25D-780E5D031DE7}">
      <dgm:prSet/>
      <dgm:spPr/>
      <dgm:t>
        <a:bodyPr/>
        <a:lstStyle/>
        <a:p>
          <a:endParaRPr lang="fr-FR"/>
        </a:p>
      </dgm:t>
    </dgm:pt>
    <dgm:pt modelId="{69E9FAAC-F359-4C47-A337-15414B7A404C}" type="sibTrans" cxnId="{B0538556-FA48-4428-A25D-780E5D031DE7}">
      <dgm:prSet/>
      <dgm:spPr/>
      <dgm:t>
        <a:bodyPr/>
        <a:lstStyle/>
        <a:p>
          <a:endParaRPr lang="fr-FR"/>
        </a:p>
      </dgm:t>
    </dgm:pt>
    <dgm:pt modelId="{7E2473B9-4686-4FAD-B8A9-3EED1DFBA07D}">
      <dgm:prSet phldrT="[Texte]"/>
      <dgm:spPr/>
      <dgm:t>
        <a:bodyPr/>
        <a:lstStyle/>
        <a:p>
          <a:r>
            <a:rPr lang="fr-FR" dirty="0" smtClean="0"/>
            <a:t>Développer et maintenir un plan de gestion des données</a:t>
          </a:r>
          <a:endParaRPr lang="fr-FR" dirty="0"/>
        </a:p>
      </dgm:t>
    </dgm:pt>
    <dgm:pt modelId="{1F1C98D5-8A5A-48AD-B93B-1893E2C2384D}" type="parTrans" cxnId="{3B3789FB-5AE5-485F-98DA-DE911A44C681}">
      <dgm:prSet/>
      <dgm:spPr/>
      <dgm:t>
        <a:bodyPr/>
        <a:lstStyle/>
        <a:p>
          <a:endParaRPr lang="fr-FR"/>
        </a:p>
      </dgm:t>
    </dgm:pt>
    <dgm:pt modelId="{A52967F2-38A8-43D6-B9F8-A0145E0AC268}" type="sibTrans" cxnId="{3B3789FB-5AE5-485F-98DA-DE911A44C681}">
      <dgm:prSet/>
      <dgm:spPr/>
      <dgm:t>
        <a:bodyPr/>
        <a:lstStyle/>
        <a:p>
          <a:endParaRPr lang="fr-FR"/>
        </a:p>
      </dgm:t>
    </dgm:pt>
    <dgm:pt modelId="{D272EAC6-07A7-478B-9904-420A6921951F}">
      <dgm:prSet phldrT="[Texte]"/>
      <dgm:spPr/>
      <dgm:t>
        <a:bodyPr/>
        <a:lstStyle/>
        <a:p>
          <a:r>
            <a:rPr lang="fr-FR" dirty="0" smtClean="0">
              <a:solidFill>
                <a:srgbClr val="C00000"/>
              </a:solidFill>
            </a:rPr>
            <a:t>Garantir l’accès, la réutilisation et le partage libres des données</a:t>
          </a:r>
          <a:endParaRPr lang="fr-FR" dirty="0">
            <a:solidFill>
              <a:srgbClr val="C00000"/>
            </a:solidFill>
          </a:endParaRPr>
        </a:p>
      </dgm:t>
    </dgm:pt>
    <dgm:pt modelId="{2278A0A9-722D-40C5-99EC-01243BF0DD27}" type="parTrans" cxnId="{63821069-2941-4A9C-ACBE-8B76446CDF7D}">
      <dgm:prSet/>
      <dgm:spPr/>
      <dgm:t>
        <a:bodyPr/>
        <a:lstStyle/>
        <a:p>
          <a:endParaRPr lang="fr-FR"/>
        </a:p>
      </dgm:t>
    </dgm:pt>
    <dgm:pt modelId="{7B10DEA7-B4EE-4860-A462-3E219A2E5C5E}" type="sibTrans" cxnId="{63821069-2941-4A9C-ACBE-8B76446CDF7D}">
      <dgm:prSet/>
      <dgm:spPr/>
      <dgm:t>
        <a:bodyPr/>
        <a:lstStyle/>
        <a:p>
          <a:endParaRPr lang="fr-FR"/>
        </a:p>
      </dgm:t>
    </dgm:pt>
    <dgm:pt modelId="{F0FB85D1-122A-4075-BA77-CB12A6E785B0}">
      <dgm:prSet phldrT="[Texte]"/>
      <dgm:spPr/>
      <dgm:t>
        <a:bodyPr/>
        <a:lstStyle/>
        <a:p>
          <a:r>
            <a:rPr lang="fr-FR" dirty="0" smtClean="0"/>
            <a:t>Autre </a:t>
          </a:r>
          <a:endParaRPr lang="fr-FR" dirty="0"/>
        </a:p>
      </dgm:t>
    </dgm:pt>
    <dgm:pt modelId="{2717C88A-FB3E-4EEF-AEE6-FC1BAF5DBCCB}" type="parTrans" cxnId="{045A0150-4C76-49F7-AFEC-F9B4612CAE24}">
      <dgm:prSet/>
      <dgm:spPr/>
      <dgm:t>
        <a:bodyPr/>
        <a:lstStyle/>
        <a:p>
          <a:endParaRPr lang="fr-FR"/>
        </a:p>
      </dgm:t>
    </dgm:pt>
    <dgm:pt modelId="{8FC73B7F-BF2E-4FA7-A1B0-693595934CF2}" type="sibTrans" cxnId="{045A0150-4C76-49F7-AFEC-F9B4612CAE24}">
      <dgm:prSet/>
      <dgm:spPr/>
      <dgm:t>
        <a:bodyPr/>
        <a:lstStyle/>
        <a:p>
          <a:endParaRPr lang="fr-FR"/>
        </a:p>
      </dgm:t>
    </dgm:pt>
    <dgm:pt modelId="{B6F9578E-5923-43FE-8B89-6BD414CFEB82}">
      <dgm:prSet phldrT="[Texte]"/>
      <dgm:spPr/>
      <dgm:t>
        <a:bodyPr/>
        <a:lstStyle/>
        <a:p>
          <a:r>
            <a:rPr lang="fr-FR" dirty="0" smtClean="0"/>
            <a:t>Développer et maintenir un plan de gestion des données</a:t>
          </a:r>
          <a:endParaRPr lang="fr-FR" dirty="0"/>
        </a:p>
      </dgm:t>
    </dgm:pt>
    <dgm:pt modelId="{313DE9C5-0E6A-4DAF-848B-204CA4133614}" type="parTrans" cxnId="{5A227231-855B-4B53-8004-3760C6A8A047}">
      <dgm:prSet/>
      <dgm:spPr/>
      <dgm:t>
        <a:bodyPr/>
        <a:lstStyle/>
        <a:p>
          <a:endParaRPr lang="fr-FR"/>
        </a:p>
      </dgm:t>
    </dgm:pt>
    <dgm:pt modelId="{EE5A7BD7-EFEA-405D-ACC1-865EFD4AECEF}" type="sibTrans" cxnId="{5A227231-855B-4B53-8004-3760C6A8A047}">
      <dgm:prSet/>
      <dgm:spPr/>
      <dgm:t>
        <a:bodyPr/>
        <a:lstStyle/>
        <a:p>
          <a:endParaRPr lang="fr-FR"/>
        </a:p>
      </dgm:t>
    </dgm:pt>
    <dgm:pt modelId="{B634A70E-E820-4C14-B5F7-3F1FF256E513}">
      <dgm:prSet phldrT="[Texte]"/>
      <dgm:spPr/>
      <dgm:t>
        <a:bodyPr/>
        <a:lstStyle/>
        <a:p>
          <a:r>
            <a:rPr lang="fr-FR" dirty="0" smtClean="0">
              <a:solidFill>
                <a:srgbClr val="C00000"/>
              </a:solidFill>
            </a:rPr>
            <a:t>Déposer les données dans un entrepôt de votre choix</a:t>
          </a:r>
          <a:endParaRPr lang="fr-FR" dirty="0">
            <a:solidFill>
              <a:srgbClr val="C00000"/>
            </a:solidFill>
          </a:endParaRPr>
        </a:p>
      </dgm:t>
    </dgm:pt>
    <dgm:pt modelId="{28AEAF00-BCA4-453F-82D1-B9FED6A291A7}" type="parTrans" cxnId="{2D6A8BED-1E11-4646-9DD9-84B78A677D70}">
      <dgm:prSet/>
      <dgm:spPr/>
      <dgm:t>
        <a:bodyPr/>
        <a:lstStyle/>
        <a:p>
          <a:endParaRPr lang="fr-FR"/>
        </a:p>
      </dgm:t>
    </dgm:pt>
    <dgm:pt modelId="{1B9DBFCA-315E-4931-B115-D080789473DA}" type="sibTrans" cxnId="{2D6A8BED-1E11-4646-9DD9-84B78A677D70}">
      <dgm:prSet/>
      <dgm:spPr/>
      <dgm:t>
        <a:bodyPr/>
        <a:lstStyle/>
        <a:p>
          <a:endParaRPr lang="fr-FR"/>
        </a:p>
      </dgm:t>
    </dgm:pt>
    <dgm:pt modelId="{0CAA2FC7-FAE4-40CD-895C-3792AE502E96}">
      <dgm:prSet phldrT="[Texte]"/>
      <dgm:spPr/>
      <dgm:t>
        <a:bodyPr/>
        <a:lstStyle/>
        <a:p>
          <a:r>
            <a:rPr lang="fr-FR" dirty="0" smtClean="0"/>
            <a:t>Décrire ou mettre à disposition les outils nécessaires pour utiliser les données brutes afin de reproduire les résultats</a:t>
          </a:r>
          <a:endParaRPr lang="fr-FR" dirty="0"/>
        </a:p>
      </dgm:t>
    </dgm:pt>
    <dgm:pt modelId="{685867E5-55E4-4BAE-8A0E-86B8F6216911}" type="parTrans" cxnId="{6F1142D5-82FF-4703-8A9A-B3B4B4BAB06D}">
      <dgm:prSet/>
      <dgm:spPr/>
      <dgm:t>
        <a:bodyPr/>
        <a:lstStyle/>
        <a:p>
          <a:endParaRPr lang="fr-FR"/>
        </a:p>
      </dgm:t>
    </dgm:pt>
    <dgm:pt modelId="{453ADFF0-24C7-433F-87BD-EA386DD414FD}" type="sibTrans" cxnId="{6F1142D5-82FF-4703-8A9A-B3B4B4BAB06D}">
      <dgm:prSet/>
      <dgm:spPr/>
      <dgm:t>
        <a:bodyPr/>
        <a:lstStyle/>
        <a:p>
          <a:endParaRPr lang="fr-FR"/>
        </a:p>
      </dgm:t>
    </dgm:pt>
    <dgm:pt modelId="{EF1324C2-8464-4755-B5CF-BC756F3FAA6B}">
      <dgm:prSet/>
      <dgm:spPr/>
      <dgm:t>
        <a:bodyPr/>
        <a:lstStyle/>
        <a:p>
          <a:r>
            <a:rPr lang="fr-FR" smtClean="0"/>
            <a:t>Déposer les données dans un entrepôt de votre choix</a:t>
          </a:r>
          <a:endParaRPr lang="fr-FR" dirty="0"/>
        </a:p>
      </dgm:t>
    </dgm:pt>
    <dgm:pt modelId="{8A4E0D8A-C3E1-4FB2-8C52-7B84D1BE41F6}" type="parTrans" cxnId="{6396CB6F-A6BA-4BF5-933E-3D98088C518A}">
      <dgm:prSet/>
      <dgm:spPr/>
      <dgm:t>
        <a:bodyPr/>
        <a:lstStyle/>
        <a:p>
          <a:endParaRPr lang="fr-FR"/>
        </a:p>
      </dgm:t>
    </dgm:pt>
    <dgm:pt modelId="{1C2BE1E5-B2D9-4431-BF07-A14BE0136C25}" type="sibTrans" cxnId="{6396CB6F-A6BA-4BF5-933E-3D98088C518A}">
      <dgm:prSet/>
      <dgm:spPr/>
      <dgm:t>
        <a:bodyPr/>
        <a:lstStyle/>
        <a:p>
          <a:endParaRPr lang="fr-FR"/>
        </a:p>
      </dgm:t>
    </dgm:pt>
    <dgm:pt modelId="{0253F536-9FAA-46D8-89F2-189F16AFC635}">
      <dgm:prSet/>
      <dgm:spPr/>
      <dgm:t>
        <a:bodyPr/>
        <a:lstStyle/>
        <a:p>
          <a:r>
            <a:rPr lang="fr-FR" smtClean="0"/>
            <a:t>Garantir l’accès la réutilisation et le partage libres des données</a:t>
          </a:r>
          <a:endParaRPr lang="fr-FR" dirty="0"/>
        </a:p>
      </dgm:t>
    </dgm:pt>
    <dgm:pt modelId="{DD887C94-1984-4757-8582-368DBCB9F165}" type="parTrans" cxnId="{B7FE0D86-CEA4-406C-9099-4E672515A014}">
      <dgm:prSet/>
      <dgm:spPr/>
      <dgm:t>
        <a:bodyPr/>
        <a:lstStyle/>
        <a:p>
          <a:endParaRPr lang="fr-FR"/>
        </a:p>
      </dgm:t>
    </dgm:pt>
    <dgm:pt modelId="{C3397DFA-C1AC-4D61-AA13-EEAC3F256428}" type="sibTrans" cxnId="{B7FE0D86-CEA4-406C-9099-4E672515A014}">
      <dgm:prSet/>
      <dgm:spPr/>
      <dgm:t>
        <a:bodyPr/>
        <a:lstStyle/>
        <a:p>
          <a:endParaRPr lang="fr-FR"/>
        </a:p>
      </dgm:t>
    </dgm:pt>
    <dgm:pt modelId="{2D75B480-470E-469C-A693-C93EB7F88FC3}">
      <dgm:prSet/>
      <dgm:spPr/>
      <dgm:t>
        <a:bodyPr/>
        <a:lstStyle/>
        <a:p>
          <a:r>
            <a:rPr lang="fr-FR" dirty="0" smtClean="0"/>
            <a:t>Décrire ou mettre à disposition les outils nécessaires pour utiliser les données brutes afin de reproduire les résultats</a:t>
          </a:r>
          <a:endParaRPr lang="fr-FR" dirty="0"/>
        </a:p>
      </dgm:t>
    </dgm:pt>
    <dgm:pt modelId="{0363BE84-9DD0-45EE-A3D7-DC0092A399C0}" type="parTrans" cxnId="{90EEB65C-7007-4F6C-99BE-F3CAF771D748}">
      <dgm:prSet/>
      <dgm:spPr/>
      <dgm:t>
        <a:bodyPr/>
        <a:lstStyle/>
        <a:p>
          <a:endParaRPr lang="fr-FR"/>
        </a:p>
      </dgm:t>
    </dgm:pt>
    <dgm:pt modelId="{0DB8D15B-39AB-4AE1-80AC-FB62E1B9460E}" type="sibTrans" cxnId="{90EEB65C-7007-4F6C-99BE-F3CAF771D748}">
      <dgm:prSet/>
      <dgm:spPr/>
      <dgm:t>
        <a:bodyPr/>
        <a:lstStyle/>
        <a:p>
          <a:endParaRPr lang="fr-FR"/>
        </a:p>
      </dgm:t>
    </dgm:pt>
    <dgm:pt modelId="{48DBAD7B-72A1-41B4-98DA-1571C24E9B1F}" type="pres">
      <dgm:prSet presAssocID="{7E706EF6-CE2F-420C-8884-C8B43294B0D2}" presName="Name0" presStyleCnt="0">
        <dgm:presLayoutVars>
          <dgm:dir/>
          <dgm:animLvl val="lvl"/>
          <dgm:resizeHandles/>
        </dgm:presLayoutVars>
      </dgm:prSet>
      <dgm:spPr/>
      <dgm:t>
        <a:bodyPr/>
        <a:lstStyle/>
        <a:p>
          <a:endParaRPr lang="fr-FR"/>
        </a:p>
      </dgm:t>
    </dgm:pt>
    <dgm:pt modelId="{DE2E6838-AD82-403B-9D3C-A3AF9C595F64}" type="pres">
      <dgm:prSet presAssocID="{3F501867-1866-4A41-AC18-CA56C0D61381}" presName="linNode" presStyleCnt="0"/>
      <dgm:spPr/>
    </dgm:pt>
    <dgm:pt modelId="{D2E32AD5-84DD-4838-980B-CAE4CDAC9FEC}" type="pres">
      <dgm:prSet presAssocID="{3F501867-1866-4A41-AC18-CA56C0D61381}" presName="parentShp" presStyleLbl="node1" presStyleIdx="0" presStyleCnt="2">
        <dgm:presLayoutVars>
          <dgm:bulletEnabled val="1"/>
        </dgm:presLayoutVars>
      </dgm:prSet>
      <dgm:spPr/>
      <dgm:t>
        <a:bodyPr/>
        <a:lstStyle/>
        <a:p>
          <a:endParaRPr lang="fr-FR"/>
        </a:p>
      </dgm:t>
    </dgm:pt>
    <dgm:pt modelId="{659346DD-EF70-43AB-96FC-C84B71DE1BF8}" type="pres">
      <dgm:prSet presAssocID="{3F501867-1866-4A41-AC18-CA56C0D61381}" presName="childShp" presStyleLbl="bgAccFollowNode1" presStyleIdx="0" presStyleCnt="2">
        <dgm:presLayoutVars>
          <dgm:bulletEnabled val="1"/>
        </dgm:presLayoutVars>
      </dgm:prSet>
      <dgm:spPr/>
      <dgm:t>
        <a:bodyPr/>
        <a:lstStyle/>
        <a:p>
          <a:endParaRPr lang="fr-FR"/>
        </a:p>
      </dgm:t>
    </dgm:pt>
    <dgm:pt modelId="{D4EDF3E4-9952-4D35-B577-676A25BF17B7}" type="pres">
      <dgm:prSet presAssocID="{69E9FAAC-F359-4C47-A337-15414B7A404C}" presName="spacing" presStyleCnt="0"/>
      <dgm:spPr/>
    </dgm:pt>
    <dgm:pt modelId="{DF94BA34-5DD7-456B-9B53-71172B4AD001}" type="pres">
      <dgm:prSet presAssocID="{F0FB85D1-122A-4075-BA77-CB12A6E785B0}" presName="linNode" presStyleCnt="0"/>
      <dgm:spPr/>
    </dgm:pt>
    <dgm:pt modelId="{EEA39D17-945A-4B56-8769-A905911E4195}" type="pres">
      <dgm:prSet presAssocID="{F0FB85D1-122A-4075-BA77-CB12A6E785B0}" presName="parentShp" presStyleLbl="node1" presStyleIdx="1" presStyleCnt="2">
        <dgm:presLayoutVars>
          <dgm:bulletEnabled val="1"/>
        </dgm:presLayoutVars>
      </dgm:prSet>
      <dgm:spPr/>
      <dgm:t>
        <a:bodyPr/>
        <a:lstStyle/>
        <a:p>
          <a:endParaRPr lang="fr-FR"/>
        </a:p>
      </dgm:t>
    </dgm:pt>
    <dgm:pt modelId="{DB90BA20-775E-4958-AF2B-A1D0B1590B17}" type="pres">
      <dgm:prSet presAssocID="{F0FB85D1-122A-4075-BA77-CB12A6E785B0}" presName="childShp" presStyleLbl="bgAccFollowNode1" presStyleIdx="1" presStyleCnt="2">
        <dgm:presLayoutVars>
          <dgm:bulletEnabled val="1"/>
        </dgm:presLayoutVars>
      </dgm:prSet>
      <dgm:spPr/>
      <dgm:t>
        <a:bodyPr/>
        <a:lstStyle/>
        <a:p>
          <a:endParaRPr lang="fr-FR"/>
        </a:p>
      </dgm:t>
    </dgm:pt>
  </dgm:ptLst>
  <dgm:cxnLst>
    <dgm:cxn modelId="{26D39C1E-AB9A-4188-867C-A299D0288298}" type="presOf" srcId="{EF1324C2-8464-4755-B5CF-BC756F3FAA6B}" destId="{DB90BA20-775E-4958-AF2B-A1D0B1590B17}" srcOrd="0" destOrd="1" presId="urn:microsoft.com/office/officeart/2005/8/layout/vList6"/>
    <dgm:cxn modelId="{90EEB65C-7007-4F6C-99BE-F3CAF771D748}" srcId="{F0FB85D1-122A-4075-BA77-CB12A6E785B0}" destId="{2D75B480-470E-469C-A693-C93EB7F88FC3}" srcOrd="3" destOrd="0" parTransId="{0363BE84-9DD0-45EE-A3D7-DC0092A399C0}" sibTransId="{0DB8D15B-39AB-4AE1-80AC-FB62E1B9460E}"/>
    <dgm:cxn modelId="{8291F487-7A23-44F9-A175-509BD183A97B}" type="presOf" srcId="{0253F536-9FAA-46D8-89F2-189F16AFC635}" destId="{DB90BA20-775E-4958-AF2B-A1D0B1590B17}" srcOrd="0" destOrd="2" presId="urn:microsoft.com/office/officeart/2005/8/layout/vList6"/>
    <dgm:cxn modelId="{A9E5DC6A-F92D-4BF3-854E-6F5C6DE24C33}" type="presOf" srcId="{B6F9578E-5923-43FE-8B89-6BD414CFEB82}" destId="{DB90BA20-775E-4958-AF2B-A1D0B1590B17}" srcOrd="0" destOrd="0" presId="urn:microsoft.com/office/officeart/2005/8/layout/vList6"/>
    <dgm:cxn modelId="{B7FE0D86-CEA4-406C-9099-4E672515A014}" srcId="{F0FB85D1-122A-4075-BA77-CB12A6E785B0}" destId="{0253F536-9FAA-46D8-89F2-189F16AFC635}" srcOrd="2" destOrd="0" parTransId="{DD887C94-1984-4757-8582-368DBCB9F165}" sibTransId="{C3397DFA-C1AC-4D61-AA13-EEAC3F256428}"/>
    <dgm:cxn modelId="{576AFE10-BC34-450D-A2E8-6264C0A343CF}" type="presOf" srcId="{7E706EF6-CE2F-420C-8884-C8B43294B0D2}" destId="{48DBAD7B-72A1-41B4-98DA-1571C24E9B1F}" srcOrd="0" destOrd="0" presId="urn:microsoft.com/office/officeart/2005/8/layout/vList6"/>
    <dgm:cxn modelId="{5A227231-855B-4B53-8004-3760C6A8A047}" srcId="{F0FB85D1-122A-4075-BA77-CB12A6E785B0}" destId="{B6F9578E-5923-43FE-8B89-6BD414CFEB82}" srcOrd="0" destOrd="0" parTransId="{313DE9C5-0E6A-4DAF-848B-204CA4133614}" sibTransId="{EE5A7BD7-EFEA-405D-ACC1-865EFD4AECEF}"/>
    <dgm:cxn modelId="{D10C8638-153B-47C1-BDE0-52F08920F95C}" type="presOf" srcId="{2D75B480-470E-469C-A693-C93EB7F88FC3}" destId="{DB90BA20-775E-4958-AF2B-A1D0B1590B17}" srcOrd="0" destOrd="3" presId="urn:microsoft.com/office/officeart/2005/8/layout/vList6"/>
    <dgm:cxn modelId="{72D5A99B-A853-4449-9E16-6E0AFDC7642E}" type="presOf" srcId="{F0FB85D1-122A-4075-BA77-CB12A6E785B0}" destId="{EEA39D17-945A-4B56-8769-A905911E4195}" srcOrd="0" destOrd="0" presId="urn:microsoft.com/office/officeart/2005/8/layout/vList6"/>
    <dgm:cxn modelId="{63821069-2941-4A9C-ACBE-8B76446CDF7D}" srcId="{3F501867-1866-4A41-AC18-CA56C0D61381}" destId="{D272EAC6-07A7-478B-9904-420A6921951F}" srcOrd="2" destOrd="0" parTransId="{2278A0A9-722D-40C5-99EC-01243BF0DD27}" sibTransId="{7B10DEA7-B4EE-4860-A462-3E219A2E5C5E}"/>
    <dgm:cxn modelId="{59C0E4F5-1D0E-489C-8BBE-F0E174F98D97}" type="presOf" srcId="{B634A70E-E820-4C14-B5F7-3F1FF256E513}" destId="{659346DD-EF70-43AB-96FC-C84B71DE1BF8}" srcOrd="0" destOrd="1" presId="urn:microsoft.com/office/officeart/2005/8/layout/vList6"/>
    <dgm:cxn modelId="{BB88841D-76E6-4EFC-AACF-67183F06D395}" type="presOf" srcId="{0CAA2FC7-FAE4-40CD-895C-3792AE502E96}" destId="{659346DD-EF70-43AB-96FC-C84B71DE1BF8}" srcOrd="0" destOrd="3" presId="urn:microsoft.com/office/officeart/2005/8/layout/vList6"/>
    <dgm:cxn modelId="{045A0150-4C76-49F7-AFEC-F9B4612CAE24}" srcId="{7E706EF6-CE2F-420C-8884-C8B43294B0D2}" destId="{F0FB85D1-122A-4075-BA77-CB12A6E785B0}" srcOrd="1" destOrd="0" parTransId="{2717C88A-FB3E-4EEF-AEE6-FC1BAF5DBCCB}" sibTransId="{8FC73B7F-BF2E-4FA7-A1B0-693595934CF2}"/>
    <dgm:cxn modelId="{2D6A8BED-1E11-4646-9DD9-84B78A677D70}" srcId="{3F501867-1866-4A41-AC18-CA56C0D61381}" destId="{B634A70E-E820-4C14-B5F7-3F1FF256E513}" srcOrd="1" destOrd="0" parTransId="{28AEAF00-BCA4-453F-82D1-B9FED6A291A7}" sibTransId="{1B9DBFCA-315E-4931-B115-D080789473DA}"/>
    <dgm:cxn modelId="{3B3789FB-5AE5-485F-98DA-DE911A44C681}" srcId="{3F501867-1866-4A41-AC18-CA56C0D61381}" destId="{7E2473B9-4686-4FAD-B8A9-3EED1DFBA07D}" srcOrd="0" destOrd="0" parTransId="{1F1C98D5-8A5A-48AD-B93B-1893E2C2384D}" sibTransId="{A52967F2-38A8-43D6-B9F8-A0145E0AC268}"/>
    <dgm:cxn modelId="{6396CB6F-A6BA-4BF5-933E-3D98088C518A}" srcId="{F0FB85D1-122A-4075-BA77-CB12A6E785B0}" destId="{EF1324C2-8464-4755-B5CF-BC756F3FAA6B}" srcOrd="1" destOrd="0" parTransId="{8A4E0D8A-C3E1-4FB2-8C52-7B84D1BE41F6}" sibTransId="{1C2BE1E5-B2D9-4431-BF07-A14BE0136C25}"/>
    <dgm:cxn modelId="{4B4573F0-88FF-419B-909B-EBEACD0F8FCD}" type="presOf" srcId="{D272EAC6-07A7-478B-9904-420A6921951F}" destId="{659346DD-EF70-43AB-96FC-C84B71DE1BF8}" srcOrd="0" destOrd="2" presId="urn:microsoft.com/office/officeart/2005/8/layout/vList6"/>
    <dgm:cxn modelId="{B0538556-FA48-4428-A25D-780E5D031DE7}" srcId="{7E706EF6-CE2F-420C-8884-C8B43294B0D2}" destId="{3F501867-1866-4A41-AC18-CA56C0D61381}" srcOrd="0" destOrd="0" parTransId="{0E1A97ED-7878-4722-98A6-3EE34769467E}" sibTransId="{69E9FAAC-F359-4C47-A337-15414B7A404C}"/>
    <dgm:cxn modelId="{6F1142D5-82FF-4703-8A9A-B3B4B4BAB06D}" srcId="{3F501867-1866-4A41-AC18-CA56C0D61381}" destId="{0CAA2FC7-FAE4-40CD-895C-3792AE502E96}" srcOrd="3" destOrd="0" parTransId="{685867E5-55E4-4BAE-8A0E-86B8F6216911}" sibTransId="{453ADFF0-24C7-433F-87BD-EA386DD414FD}"/>
    <dgm:cxn modelId="{7A51728E-3C5F-455A-B891-AFE108CA5930}" type="presOf" srcId="{3F501867-1866-4A41-AC18-CA56C0D61381}" destId="{D2E32AD5-84DD-4838-980B-CAE4CDAC9FEC}" srcOrd="0" destOrd="0" presId="urn:microsoft.com/office/officeart/2005/8/layout/vList6"/>
    <dgm:cxn modelId="{93CCBC29-582A-4C21-911C-8AFC6566FAB6}" type="presOf" srcId="{7E2473B9-4686-4FAD-B8A9-3EED1DFBA07D}" destId="{659346DD-EF70-43AB-96FC-C84B71DE1BF8}" srcOrd="0" destOrd="0" presId="urn:microsoft.com/office/officeart/2005/8/layout/vList6"/>
    <dgm:cxn modelId="{F1233537-A717-4A94-9606-F0CE44FE58B0}" type="presParOf" srcId="{48DBAD7B-72A1-41B4-98DA-1571C24E9B1F}" destId="{DE2E6838-AD82-403B-9D3C-A3AF9C595F64}" srcOrd="0" destOrd="0" presId="urn:microsoft.com/office/officeart/2005/8/layout/vList6"/>
    <dgm:cxn modelId="{64BE6CEC-2042-42B1-81A9-A75886FF9C8B}" type="presParOf" srcId="{DE2E6838-AD82-403B-9D3C-A3AF9C595F64}" destId="{D2E32AD5-84DD-4838-980B-CAE4CDAC9FEC}" srcOrd="0" destOrd="0" presId="urn:microsoft.com/office/officeart/2005/8/layout/vList6"/>
    <dgm:cxn modelId="{9A35C55E-AAE9-452F-963E-760B8E14B4B2}" type="presParOf" srcId="{DE2E6838-AD82-403B-9D3C-A3AF9C595F64}" destId="{659346DD-EF70-43AB-96FC-C84B71DE1BF8}" srcOrd="1" destOrd="0" presId="urn:microsoft.com/office/officeart/2005/8/layout/vList6"/>
    <dgm:cxn modelId="{8F00A09A-6F1C-4161-8EF2-9490E5CC39DA}" type="presParOf" srcId="{48DBAD7B-72A1-41B4-98DA-1571C24E9B1F}" destId="{D4EDF3E4-9952-4D35-B577-676A25BF17B7}" srcOrd="1" destOrd="0" presId="urn:microsoft.com/office/officeart/2005/8/layout/vList6"/>
    <dgm:cxn modelId="{7150BDFE-9178-48CA-A486-DCD08B8C6209}" type="presParOf" srcId="{48DBAD7B-72A1-41B4-98DA-1571C24E9B1F}" destId="{DF94BA34-5DD7-456B-9B53-71172B4AD001}" srcOrd="2" destOrd="0" presId="urn:microsoft.com/office/officeart/2005/8/layout/vList6"/>
    <dgm:cxn modelId="{0580187A-E616-41F5-89D4-66FCB8F8A16F}" type="presParOf" srcId="{DF94BA34-5DD7-456B-9B53-71172B4AD001}" destId="{EEA39D17-945A-4B56-8769-A905911E4195}" srcOrd="0" destOrd="0" presId="urn:microsoft.com/office/officeart/2005/8/layout/vList6"/>
    <dgm:cxn modelId="{F49AF55E-6361-4227-ACD6-10F21C9F0277}" type="presParOf" srcId="{DF94BA34-5DD7-456B-9B53-71172B4AD001}" destId="{DB90BA20-775E-4958-AF2B-A1D0B1590B17}"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E7A27-5575-4545-A2FB-BA9F9AA82D1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3B6962DE-ADAC-4B25-95FB-F69DD6FD2EC6}">
      <dgm:prSet phldrT="[Texte]" custT="1"/>
      <dgm:spPr/>
      <dgm:t>
        <a:bodyPr/>
        <a:lstStyle/>
        <a:p>
          <a:r>
            <a:rPr lang="fr-FR" sz="1400" dirty="0" smtClean="0"/>
            <a:t>Phase1</a:t>
          </a:r>
          <a:endParaRPr lang="fr-FR" sz="1400" dirty="0"/>
        </a:p>
      </dgm:t>
    </dgm:pt>
    <dgm:pt modelId="{A1A3C426-12DB-40DA-ADF2-57C6F925169D}" type="parTrans" cxnId="{F1D6EEC2-31F2-4FA0-8E65-82C70F7FA28A}">
      <dgm:prSet/>
      <dgm:spPr/>
      <dgm:t>
        <a:bodyPr/>
        <a:lstStyle/>
        <a:p>
          <a:endParaRPr lang="fr-FR" sz="1400"/>
        </a:p>
      </dgm:t>
    </dgm:pt>
    <dgm:pt modelId="{B3F1B2B7-4A33-4843-B3BD-B192B7689940}" type="sibTrans" cxnId="{F1D6EEC2-31F2-4FA0-8E65-82C70F7FA28A}">
      <dgm:prSet/>
      <dgm:spPr/>
      <dgm:t>
        <a:bodyPr/>
        <a:lstStyle/>
        <a:p>
          <a:endParaRPr lang="fr-FR" sz="1400"/>
        </a:p>
      </dgm:t>
    </dgm:pt>
    <dgm:pt modelId="{FE09BD0C-97DD-4BBD-A362-52BBFC70B9CB}">
      <dgm:prSet phldrT="[Texte]" custT="1"/>
      <dgm:spPr/>
      <dgm:t>
        <a:bodyPr/>
        <a:lstStyle/>
        <a:p>
          <a:r>
            <a:rPr lang="fr-FR" sz="1400" dirty="0" smtClean="0"/>
            <a:t>Phase2</a:t>
          </a:r>
          <a:endParaRPr lang="fr-FR" sz="1400" dirty="0"/>
        </a:p>
      </dgm:t>
    </dgm:pt>
    <dgm:pt modelId="{57E633F4-3304-4B6A-9253-C284C329C493}" type="parTrans" cxnId="{393505F3-0F7A-4EA0-B138-03E1A11CF9CB}">
      <dgm:prSet/>
      <dgm:spPr/>
      <dgm:t>
        <a:bodyPr/>
        <a:lstStyle/>
        <a:p>
          <a:endParaRPr lang="fr-FR" sz="1400"/>
        </a:p>
      </dgm:t>
    </dgm:pt>
    <dgm:pt modelId="{01B2CB2B-BBCA-4FCC-A122-5C213D090B14}" type="sibTrans" cxnId="{393505F3-0F7A-4EA0-B138-03E1A11CF9CB}">
      <dgm:prSet/>
      <dgm:spPr/>
      <dgm:t>
        <a:bodyPr/>
        <a:lstStyle/>
        <a:p>
          <a:endParaRPr lang="fr-FR" sz="1400"/>
        </a:p>
      </dgm:t>
    </dgm:pt>
    <dgm:pt modelId="{168FD2FB-FA16-4EA2-8EA0-3FD29F334930}">
      <dgm:prSet phldrT="[Texte]" custT="1"/>
      <dgm:spPr/>
      <dgm:t>
        <a:bodyPr/>
        <a:lstStyle/>
        <a:p>
          <a:r>
            <a:rPr lang="fr-FR" sz="1400" dirty="0" smtClean="0"/>
            <a:t>Phase3</a:t>
          </a:r>
          <a:endParaRPr lang="fr-FR" sz="1400" dirty="0"/>
        </a:p>
      </dgm:t>
    </dgm:pt>
    <dgm:pt modelId="{588E8CF2-B11B-4592-8EBE-C96F5F2C8691}" type="parTrans" cxnId="{4D1BD5F1-F128-4B2D-B167-D51BFF5506F7}">
      <dgm:prSet/>
      <dgm:spPr/>
      <dgm:t>
        <a:bodyPr/>
        <a:lstStyle/>
        <a:p>
          <a:endParaRPr lang="fr-FR" sz="1400"/>
        </a:p>
      </dgm:t>
    </dgm:pt>
    <dgm:pt modelId="{CE517592-C0EF-413C-BF60-8C9D335B6993}" type="sibTrans" cxnId="{4D1BD5F1-F128-4B2D-B167-D51BFF5506F7}">
      <dgm:prSet/>
      <dgm:spPr/>
      <dgm:t>
        <a:bodyPr/>
        <a:lstStyle/>
        <a:p>
          <a:endParaRPr lang="fr-FR" sz="1400"/>
        </a:p>
      </dgm:t>
    </dgm:pt>
    <dgm:pt modelId="{EDC84D88-8884-43DC-AFD2-FFC299EE2D4C}">
      <dgm:prSet phldrT="[Texte]" custT="1"/>
      <dgm:spPr/>
      <dgm:t>
        <a:bodyPr/>
        <a:lstStyle/>
        <a:p>
          <a:r>
            <a:rPr lang="fr-FR" sz="1400" dirty="0" smtClean="0"/>
            <a:t>Phase4</a:t>
          </a:r>
          <a:endParaRPr lang="fr-FR" sz="1400" dirty="0"/>
        </a:p>
      </dgm:t>
    </dgm:pt>
    <dgm:pt modelId="{E64A6DA5-0F33-446A-B145-B4A472A8AE52}" type="parTrans" cxnId="{9BDBB827-DC90-4424-836E-E9CCA8C469A9}">
      <dgm:prSet/>
      <dgm:spPr/>
      <dgm:t>
        <a:bodyPr/>
        <a:lstStyle/>
        <a:p>
          <a:endParaRPr lang="fr-FR" sz="1400"/>
        </a:p>
      </dgm:t>
    </dgm:pt>
    <dgm:pt modelId="{D9D5A789-902A-45AE-9A03-84D64D525FE2}" type="sibTrans" cxnId="{9BDBB827-DC90-4424-836E-E9CCA8C469A9}">
      <dgm:prSet/>
      <dgm:spPr/>
      <dgm:t>
        <a:bodyPr/>
        <a:lstStyle/>
        <a:p>
          <a:endParaRPr lang="fr-FR" sz="1400"/>
        </a:p>
      </dgm:t>
    </dgm:pt>
    <dgm:pt modelId="{F7E89F4A-96F9-4F8A-A938-BF703FC3410E}">
      <dgm:prSet phldrT="[Texte]" custT="1"/>
      <dgm:spPr/>
      <dgm:t>
        <a:bodyPr/>
        <a:lstStyle/>
        <a:p>
          <a:r>
            <a:rPr lang="fr-FR" sz="1400" dirty="0" smtClean="0"/>
            <a:t>Phase5</a:t>
          </a:r>
          <a:endParaRPr lang="fr-FR" sz="1400" dirty="0"/>
        </a:p>
      </dgm:t>
    </dgm:pt>
    <dgm:pt modelId="{C00189C3-1702-4291-A8B9-A6528784C620}" type="parTrans" cxnId="{DE86A158-A69C-4E4D-95D8-9C9E1F45B48D}">
      <dgm:prSet/>
      <dgm:spPr/>
      <dgm:t>
        <a:bodyPr/>
        <a:lstStyle/>
        <a:p>
          <a:endParaRPr lang="fr-FR" sz="1400"/>
        </a:p>
      </dgm:t>
    </dgm:pt>
    <dgm:pt modelId="{0555A9AE-9E7F-4BD9-A391-FE7169EACA11}" type="sibTrans" cxnId="{DE86A158-A69C-4E4D-95D8-9C9E1F45B48D}">
      <dgm:prSet/>
      <dgm:spPr>
        <a:ln>
          <a:noFill/>
        </a:ln>
      </dgm:spPr>
      <dgm:t>
        <a:bodyPr/>
        <a:lstStyle/>
        <a:p>
          <a:endParaRPr lang="fr-FR" sz="1400"/>
        </a:p>
      </dgm:t>
    </dgm:pt>
    <dgm:pt modelId="{226D9190-B839-4354-8C24-065131CB57C0}">
      <dgm:prSet phldrT="[Texte]" custT="1"/>
      <dgm:spPr/>
      <dgm:t>
        <a:bodyPr/>
        <a:lstStyle/>
        <a:p>
          <a:r>
            <a:rPr lang="fr-FR" sz="1400" dirty="0" smtClean="0"/>
            <a:t>Phase6</a:t>
          </a:r>
          <a:endParaRPr lang="fr-FR" sz="1400" dirty="0"/>
        </a:p>
      </dgm:t>
    </dgm:pt>
    <dgm:pt modelId="{7DED7EAF-32D8-4C69-9339-56856CFCBC75}" type="parTrans" cxnId="{EC69004C-5015-40BF-9B3D-2FEF45C14628}">
      <dgm:prSet/>
      <dgm:spPr/>
      <dgm:t>
        <a:bodyPr/>
        <a:lstStyle/>
        <a:p>
          <a:endParaRPr lang="fr-FR" sz="1400"/>
        </a:p>
      </dgm:t>
    </dgm:pt>
    <dgm:pt modelId="{5D17D65D-0871-4E24-B5C4-A49AE9D14843}" type="sibTrans" cxnId="{EC69004C-5015-40BF-9B3D-2FEF45C14628}">
      <dgm:prSet/>
      <dgm:spPr/>
      <dgm:t>
        <a:bodyPr/>
        <a:lstStyle/>
        <a:p>
          <a:endParaRPr lang="fr-FR" sz="1400"/>
        </a:p>
      </dgm:t>
    </dgm:pt>
    <dgm:pt modelId="{C0A4DDEB-4471-4666-81F9-49ABDD958881}" type="pres">
      <dgm:prSet presAssocID="{684E7A27-5575-4545-A2FB-BA9F9AA82D14}" presName="cycle" presStyleCnt="0">
        <dgm:presLayoutVars>
          <dgm:dir/>
          <dgm:resizeHandles val="exact"/>
        </dgm:presLayoutVars>
      </dgm:prSet>
      <dgm:spPr/>
      <dgm:t>
        <a:bodyPr/>
        <a:lstStyle/>
        <a:p>
          <a:endParaRPr lang="fr-FR"/>
        </a:p>
      </dgm:t>
    </dgm:pt>
    <dgm:pt modelId="{49D787F8-66CC-4752-9481-22A76C62AD85}" type="pres">
      <dgm:prSet presAssocID="{3B6962DE-ADAC-4B25-95FB-F69DD6FD2EC6}" presName="dummy" presStyleCnt="0"/>
      <dgm:spPr/>
    </dgm:pt>
    <dgm:pt modelId="{434912A7-E89A-4CE5-B2D1-5DF144114A24}" type="pres">
      <dgm:prSet presAssocID="{3B6962DE-ADAC-4B25-95FB-F69DD6FD2EC6}" presName="node" presStyleLbl="revTx" presStyleIdx="0" presStyleCnt="6">
        <dgm:presLayoutVars>
          <dgm:bulletEnabled val="1"/>
        </dgm:presLayoutVars>
      </dgm:prSet>
      <dgm:spPr/>
      <dgm:t>
        <a:bodyPr/>
        <a:lstStyle/>
        <a:p>
          <a:endParaRPr lang="fr-FR"/>
        </a:p>
      </dgm:t>
    </dgm:pt>
    <dgm:pt modelId="{0ECC3466-4622-4CB1-B771-D82FCC7DF2EF}" type="pres">
      <dgm:prSet presAssocID="{B3F1B2B7-4A33-4843-B3BD-B192B7689940}" presName="sibTrans" presStyleLbl="node1" presStyleIdx="0" presStyleCnt="6"/>
      <dgm:spPr/>
      <dgm:t>
        <a:bodyPr/>
        <a:lstStyle/>
        <a:p>
          <a:endParaRPr lang="fr-FR"/>
        </a:p>
      </dgm:t>
    </dgm:pt>
    <dgm:pt modelId="{BDD9E1DC-063C-4EB1-918F-6329D072F9C6}" type="pres">
      <dgm:prSet presAssocID="{FE09BD0C-97DD-4BBD-A362-52BBFC70B9CB}" presName="dummy" presStyleCnt="0"/>
      <dgm:spPr/>
    </dgm:pt>
    <dgm:pt modelId="{BC6AC7EB-947C-449B-BC2F-D5624FA53F85}" type="pres">
      <dgm:prSet presAssocID="{FE09BD0C-97DD-4BBD-A362-52BBFC70B9CB}" presName="node" presStyleLbl="revTx" presStyleIdx="1" presStyleCnt="6">
        <dgm:presLayoutVars>
          <dgm:bulletEnabled val="1"/>
        </dgm:presLayoutVars>
      </dgm:prSet>
      <dgm:spPr/>
      <dgm:t>
        <a:bodyPr/>
        <a:lstStyle/>
        <a:p>
          <a:endParaRPr lang="fr-FR"/>
        </a:p>
      </dgm:t>
    </dgm:pt>
    <dgm:pt modelId="{AF737F11-6CCE-4158-A462-75F07B7E4C1C}" type="pres">
      <dgm:prSet presAssocID="{01B2CB2B-BBCA-4FCC-A122-5C213D090B14}" presName="sibTrans" presStyleLbl="node1" presStyleIdx="1" presStyleCnt="6"/>
      <dgm:spPr/>
      <dgm:t>
        <a:bodyPr/>
        <a:lstStyle/>
        <a:p>
          <a:endParaRPr lang="fr-FR"/>
        </a:p>
      </dgm:t>
    </dgm:pt>
    <dgm:pt modelId="{F807DEC1-9BE4-44D6-8956-6649ADE081BF}" type="pres">
      <dgm:prSet presAssocID="{168FD2FB-FA16-4EA2-8EA0-3FD29F334930}" presName="dummy" presStyleCnt="0"/>
      <dgm:spPr/>
    </dgm:pt>
    <dgm:pt modelId="{94869D92-E096-44F9-9D8C-43B5421FE5FD}" type="pres">
      <dgm:prSet presAssocID="{168FD2FB-FA16-4EA2-8EA0-3FD29F334930}" presName="node" presStyleLbl="revTx" presStyleIdx="2" presStyleCnt="6">
        <dgm:presLayoutVars>
          <dgm:bulletEnabled val="1"/>
        </dgm:presLayoutVars>
      </dgm:prSet>
      <dgm:spPr/>
      <dgm:t>
        <a:bodyPr/>
        <a:lstStyle/>
        <a:p>
          <a:endParaRPr lang="fr-FR"/>
        </a:p>
      </dgm:t>
    </dgm:pt>
    <dgm:pt modelId="{1010727E-C583-4D2C-8ED1-D25DCF1AEEE2}" type="pres">
      <dgm:prSet presAssocID="{CE517592-C0EF-413C-BF60-8C9D335B6993}" presName="sibTrans" presStyleLbl="node1" presStyleIdx="2" presStyleCnt="6"/>
      <dgm:spPr/>
      <dgm:t>
        <a:bodyPr/>
        <a:lstStyle/>
        <a:p>
          <a:endParaRPr lang="fr-FR"/>
        </a:p>
      </dgm:t>
    </dgm:pt>
    <dgm:pt modelId="{2650BCE5-2885-4A0D-B747-839C6033CB03}" type="pres">
      <dgm:prSet presAssocID="{EDC84D88-8884-43DC-AFD2-FFC299EE2D4C}" presName="dummy" presStyleCnt="0"/>
      <dgm:spPr/>
    </dgm:pt>
    <dgm:pt modelId="{7AA094E1-32E5-41BE-82F9-784DA6AF34A4}" type="pres">
      <dgm:prSet presAssocID="{EDC84D88-8884-43DC-AFD2-FFC299EE2D4C}" presName="node" presStyleLbl="revTx" presStyleIdx="3" presStyleCnt="6">
        <dgm:presLayoutVars>
          <dgm:bulletEnabled val="1"/>
        </dgm:presLayoutVars>
      </dgm:prSet>
      <dgm:spPr/>
      <dgm:t>
        <a:bodyPr/>
        <a:lstStyle/>
        <a:p>
          <a:endParaRPr lang="fr-FR"/>
        </a:p>
      </dgm:t>
    </dgm:pt>
    <dgm:pt modelId="{507FB10D-BED4-45AE-A94F-4AE9494C83A0}" type="pres">
      <dgm:prSet presAssocID="{D9D5A789-902A-45AE-9A03-84D64D525FE2}" presName="sibTrans" presStyleLbl="node1" presStyleIdx="3" presStyleCnt="6"/>
      <dgm:spPr/>
      <dgm:t>
        <a:bodyPr/>
        <a:lstStyle/>
        <a:p>
          <a:endParaRPr lang="fr-FR"/>
        </a:p>
      </dgm:t>
    </dgm:pt>
    <dgm:pt modelId="{489C72B7-2F1E-439A-9D94-FA98B47A0F6F}" type="pres">
      <dgm:prSet presAssocID="{F7E89F4A-96F9-4F8A-A938-BF703FC3410E}" presName="dummy" presStyleCnt="0"/>
      <dgm:spPr/>
    </dgm:pt>
    <dgm:pt modelId="{607B098E-7111-445F-A40A-6407A7EFBB7A}" type="pres">
      <dgm:prSet presAssocID="{F7E89F4A-96F9-4F8A-A938-BF703FC3410E}" presName="node" presStyleLbl="revTx" presStyleIdx="4" presStyleCnt="6">
        <dgm:presLayoutVars>
          <dgm:bulletEnabled val="1"/>
        </dgm:presLayoutVars>
      </dgm:prSet>
      <dgm:spPr/>
      <dgm:t>
        <a:bodyPr/>
        <a:lstStyle/>
        <a:p>
          <a:endParaRPr lang="fr-FR"/>
        </a:p>
      </dgm:t>
    </dgm:pt>
    <dgm:pt modelId="{FBE65677-5BBE-4BCA-9D9A-D7D71C662872}" type="pres">
      <dgm:prSet presAssocID="{0555A9AE-9E7F-4BD9-A391-FE7169EACA11}" presName="sibTrans" presStyleLbl="node1" presStyleIdx="4" presStyleCnt="6" custLinFactNeighborY="3651"/>
      <dgm:spPr/>
      <dgm:t>
        <a:bodyPr/>
        <a:lstStyle/>
        <a:p>
          <a:endParaRPr lang="fr-FR"/>
        </a:p>
      </dgm:t>
    </dgm:pt>
    <dgm:pt modelId="{11459CE4-F15D-4CFC-8E0E-39DE0AA34D5B}" type="pres">
      <dgm:prSet presAssocID="{226D9190-B839-4354-8C24-065131CB57C0}" presName="dummy" presStyleCnt="0"/>
      <dgm:spPr/>
    </dgm:pt>
    <dgm:pt modelId="{3CB9E1D4-2AA0-4527-89B8-74E96E7FCF67}" type="pres">
      <dgm:prSet presAssocID="{226D9190-B839-4354-8C24-065131CB57C0}" presName="node" presStyleLbl="revTx" presStyleIdx="5" presStyleCnt="6">
        <dgm:presLayoutVars>
          <dgm:bulletEnabled val="1"/>
        </dgm:presLayoutVars>
      </dgm:prSet>
      <dgm:spPr/>
      <dgm:t>
        <a:bodyPr/>
        <a:lstStyle/>
        <a:p>
          <a:endParaRPr lang="fr-FR"/>
        </a:p>
      </dgm:t>
    </dgm:pt>
    <dgm:pt modelId="{9B50AD1A-0218-4BD1-866F-2221A8A49447}" type="pres">
      <dgm:prSet presAssocID="{5D17D65D-0871-4E24-B5C4-A49AE9D14843}" presName="sibTrans" presStyleLbl="node1" presStyleIdx="5" presStyleCnt="6"/>
      <dgm:spPr/>
      <dgm:t>
        <a:bodyPr/>
        <a:lstStyle/>
        <a:p>
          <a:endParaRPr lang="fr-FR"/>
        </a:p>
      </dgm:t>
    </dgm:pt>
  </dgm:ptLst>
  <dgm:cxnLst>
    <dgm:cxn modelId="{548BD9A3-9A61-4A4B-8514-B4249781653E}" type="presOf" srcId="{CE517592-C0EF-413C-BF60-8C9D335B6993}" destId="{1010727E-C583-4D2C-8ED1-D25DCF1AEEE2}" srcOrd="0" destOrd="0" presId="urn:microsoft.com/office/officeart/2005/8/layout/cycle1"/>
    <dgm:cxn modelId="{64EAD901-50F8-4C0C-8EE5-E3C90CC89450}" type="presOf" srcId="{D9D5A789-902A-45AE-9A03-84D64D525FE2}" destId="{507FB10D-BED4-45AE-A94F-4AE9494C83A0}" srcOrd="0" destOrd="0" presId="urn:microsoft.com/office/officeart/2005/8/layout/cycle1"/>
    <dgm:cxn modelId="{2CA0FE5F-F573-42BB-B711-9CFCF4DCEFBA}" type="presOf" srcId="{EDC84D88-8884-43DC-AFD2-FFC299EE2D4C}" destId="{7AA094E1-32E5-41BE-82F9-784DA6AF34A4}" srcOrd="0" destOrd="0" presId="urn:microsoft.com/office/officeart/2005/8/layout/cycle1"/>
    <dgm:cxn modelId="{8543B7B3-765A-4844-8B77-1B73CFC259FA}" type="presOf" srcId="{F7E89F4A-96F9-4F8A-A938-BF703FC3410E}" destId="{607B098E-7111-445F-A40A-6407A7EFBB7A}" srcOrd="0" destOrd="0" presId="urn:microsoft.com/office/officeart/2005/8/layout/cycle1"/>
    <dgm:cxn modelId="{AC99070A-AFBE-4654-A384-EF564FF27BDB}" type="presOf" srcId="{3B6962DE-ADAC-4B25-95FB-F69DD6FD2EC6}" destId="{434912A7-E89A-4CE5-B2D1-5DF144114A24}" srcOrd="0" destOrd="0" presId="urn:microsoft.com/office/officeart/2005/8/layout/cycle1"/>
    <dgm:cxn modelId="{63B75062-5CA8-4830-8B2B-D367579DE796}" type="presOf" srcId="{B3F1B2B7-4A33-4843-B3BD-B192B7689940}" destId="{0ECC3466-4622-4CB1-B771-D82FCC7DF2EF}" srcOrd="0" destOrd="0" presId="urn:microsoft.com/office/officeart/2005/8/layout/cycle1"/>
    <dgm:cxn modelId="{F7A03FE1-227C-4B5B-A835-E3A73B35D5CC}" type="presOf" srcId="{5D17D65D-0871-4E24-B5C4-A49AE9D14843}" destId="{9B50AD1A-0218-4BD1-866F-2221A8A49447}" srcOrd="0" destOrd="0" presId="urn:microsoft.com/office/officeart/2005/8/layout/cycle1"/>
    <dgm:cxn modelId="{0782BE38-01A7-4710-87F6-4BBE76D1BEDB}" type="presOf" srcId="{168FD2FB-FA16-4EA2-8EA0-3FD29F334930}" destId="{94869D92-E096-44F9-9D8C-43B5421FE5FD}" srcOrd="0" destOrd="0" presId="urn:microsoft.com/office/officeart/2005/8/layout/cycle1"/>
    <dgm:cxn modelId="{33769F61-3272-4867-8A80-F13B10DFDD25}" type="presOf" srcId="{0555A9AE-9E7F-4BD9-A391-FE7169EACA11}" destId="{FBE65677-5BBE-4BCA-9D9A-D7D71C662872}" srcOrd="0" destOrd="0" presId="urn:microsoft.com/office/officeart/2005/8/layout/cycle1"/>
    <dgm:cxn modelId="{2965AF4C-2138-4040-8860-EB3AE464AC0E}" type="presOf" srcId="{FE09BD0C-97DD-4BBD-A362-52BBFC70B9CB}" destId="{BC6AC7EB-947C-449B-BC2F-D5624FA53F85}" srcOrd="0" destOrd="0" presId="urn:microsoft.com/office/officeart/2005/8/layout/cycle1"/>
    <dgm:cxn modelId="{F1D6EEC2-31F2-4FA0-8E65-82C70F7FA28A}" srcId="{684E7A27-5575-4545-A2FB-BA9F9AA82D14}" destId="{3B6962DE-ADAC-4B25-95FB-F69DD6FD2EC6}" srcOrd="0" destOrd="0" parTransId="{A1A3C426-12DB-40DA-ADF2-57C6F925169D}" sibTransId="{B3F1B2B7-4A33-4843-B3BD-B192B7689940}"/>
    <dgm:cxn modelId="{EC69004C-5015-40BF-9B3D-2FEF45C14628}" srcId="{684E7A27-5575-4545-A2FB-BA9F9AA82D14}" destId="{226D9190-B839-4354-8C24-065131CB57C0}" srcOrd="5" destOrd="0" parTransId="{7DED7EAF-32D8-4C69-9339-56856CFCBC75}" sibTransId="{5D17D65D-0871-4E24-B5C4-A49AE9D14843}"/>
    <dgm:cxn modelId="{2BD044EB-9EE4-4944-8309-AD6B99493571}" type="presOf" srcId="{226D9190-B839-4354-8C24-065131CB57C0}" destId="{3CB9E1D4-2AA0-4527-89B8-74E96E7FCF67}" srcOrd="0" destOrd="0" presId="urn:microsoft.com/office/officeart/2005/8/layout/cycle1"/>
    <dgm:cxn modelId="{DE86A158-A69C-4E4D-95D8-9C9E1F45B48D}" srcId="{684E7A27-5575-4545-A2FB-BA9F9AA82D14}" destId="{F7E89F4A-96F9-4F8A-A938-BF703FC3410E}" srcOrd="4" destOrd="0" parTransId="{C00189C3-1702-4291-A8B9-A6528784C620}" sibTransId="{0555A9AE-9E7F-4BD9-A391-FE7169EACA11}"/>
    <dgm:cxn modelId="{393505F3-0F7A-4EA0-B138-03E1A11CF9CB}" srcId="{684E7A27-5575-4545-A2FB-BA9F9AA82D14}" destId="{FE09BD0C-97DD-4BBD-A362-52BBFC70B9CB}" srcOrd="1" destOrd="0" parTransId="{57E633F4-3304-4B6A-9253-C284C329C493}" sibTransId="{01B2CB2B-BBCA-4FCC-A122-5C213D090B14}"/>
    <dgm:cxn modelId="{9BDBB827-DC90-4424-836E-E9CCA8C469A9}" srcId="{684E7A27-5575-4545-A2FB-BA9F9AA82D14}" destId="{EDC84D88-8884-43DC-AFD2-FFC299EE2D4C}" srcOrd="3" destOrd="0" parTransId="{E64A6DA5-0F33-446A-B145-B4A472A8AE52}" sibTransId="{D9D5A789-902A-45AE-9A03-84D64D525FE2}"/>
    <dgm:cxn modelId="{4D1BD5F1-F128-4B2D-B167-D51BFF5506F7}" srcId="{684E7A27-5575-4545-A2FB-BA9F9AA82D14}" destId="{168FD2FB-FA16-4EA2-8EA0-3FD29F334930}" srcOrd="2" destOrd="0" parTransId="{588E8CF2-B11B-4592-8EBE-C96F5F2C8691}" sibTransId="{CE517592-C0EF-413C-BF60-8C9D335B6993}"/>
    <dgm:cxn modelId="{6B00DC83-8C8D-44B0-939E-1581A1C2760B}" type="presOf" srcId="{684E7A27-5575-4545-A2FB-BA9F9AA82D14}" destId="{C0A4DDEB-4471-4666-81F9-49ABDD958881}" srcOrd="0" destOrd="0" presId="urn:microsoft.com/office/officeart/2005/8/layout/cycle1"/>
    <dgm:cxn modelId="{7A26B89D-CE0D-49D2-944E-A2320D29503D}" type="presOf" srcId="{01B2CB2B-BBCA-4FCC-A122-5C213D090B14}" destId="{AF737F11-6CCE-4158-A462-75F07B7E4C1C}" srcOrd="0" destOrd="0" presId="urn:microsoft.com/office/officeart/2005/8/layout/cycle1"/>
    <dgm:cxn modelId="{B6980534-31C0-4F86-B5E6-FC53448AF0CC}" type="presParOf" srcId="{C0A4DDEB-4471-4666-81F9-49ABDD958881}" destId="{49D787F8-66CC-4752-9481-22A76C62AD85}" srcOrd="0" destOrd="0" presId="urn:microsoft.com/office/officeart/2005/8/layout/cycle1"/>
    <dgm:cxn modelId="{61CD8F8A-7B0A-493F-BF06-37B6F55E7908}" type="presParOf" srcId="{C0A4DDEB-4471-4666-81F9-49ABDD958881}" destId="{434912A7-E89A-4CE5-B2D1-5DF144114A24}" srcOrd="1" destOrd="0" presId="urn:microsoft.com/office/officeart/2005/8/layout/cycle1"/>
    <dgm:cxn modelId="{9D6607A6-8E13-4491-A3D7-E5A790CD278A}" type="presParOf" srcId="{C0A4DDEB-4471-4666-81F9-49ABDD958881}" destId="{0ECC3466-4622-4CB1-B771-D82FCC7DF2EF}" srcOrd="2" destOrd="0" presId="urn:microsoft.com/office/officeart/2005/8/layout/cycle1"/>
    <dgm:cxn modelId="{1B35CF9A-B505-486B-92DF-C9EE19A805AE}" type="presParOf" srcId="{C0A4DDEB-4471-4666-81F9-49ABDD958881}" destId="{BDD9E1DC-063C-4EB1-918F-6329D072F9C6}" srcOrd="3" destOrd="0" presId="urn:microsoft.com/office/officeart/2005/8/layout/cycle1"/>
    <dgm:cxn modelId="{6F59B8F8-8796-456C-A057-065EC992C393}" type="presParOf" srcId="{C0A4DDEB-4471-4666-81F9-49ABDD958881}" destId="{BC6AC7EB-947C-449B-BC2F-D5624FA53F85}" srcOrd="4" destOrd="0" presId="urn:microsoft.com/office/officeart/2005/8/layout/cycle1"/>
    <dgm:cxn modelId="{F8333011-3498-4577-992A-93D787745C2D}" type="presParOf" srcId="{C0A4DDEB-4471-4666-81F9-49ABDD958881}" destId="{AF737F11-6CCE-4158-A462-75F07B7E4C1C}" srcOrd="5" destOrd="0" presId="urn:microsoft.com/office/officeart/2005/8/layout/cycle1"/>
    <dgm:cxn modelId="{619D6F2E-3276-4EDE-91D1-0903C33EA219}" type="presParOf" srcId="{C0A4DDEB-4471-4666-81F9-49ABDD958881}" destId="{F807DEC1-9BE4-44D6-8956-6649ADE081BF}" srcOrd="6" destOrd="0" presId="urn:microsoft.com/office/officeart/2005/8/layout/cycle1"/>
    <dgm:cxn modelId="{EF0D9A37-66C4-439E-B9EF-C9B24A3D980B}" type="presParOf" srcId="{C0A4DDEB-4471-4666-81F9-49ABDD958881}" destId="{94869D92-E096-44F9-9D8C-43B5421FE5FD}" srcOrd="7" destOrd="0" presId="urn:microsoft.com/office/officeart/2005/8/layout/cycle1"/>
    <dgm:cxn modelId="{C1F2E4D4-51AF-40B4-81E4-1E4CE61EBA0A}" type="presParOf" srcId="{C0A4DDEB-4471-4666-81F9-49ABDD958881}" destId="{1010727E-C583-4D2C-8ED1-D25DCF1AEEE2}" srcOrd="8" destOrd="0" presId="urn:microsoft.com/office/officeart/2005/8/layout/cycle1"/>
    <dgm:cxn modelId="{B222511B-D680-40F3-9BFD-AA5EB0C2E569}" type="presParOf" srcId="{C0A4DDEB-4471-4666-81F9-49ABDD958881}" destId="{2650BCE5-2885-4A0D-B747-839C6033CB03}" srcOrd="9" destOrd="0" presId="urn:microsoft.com/office/officeart/2005/8/layout/cycle1"/>
    <dgm:cxn modelId="{6CA17CE6-6145-4A3F-A0A8-E5ACA4396863}" type="presParOf" srcId="{C0A4DDEB-4471-4666-81F9-49ABDD958881}" destId="{7AA094E1-32E5-41BE-82F9-784DA6AF34A4}" srcOrd="10" destOrd="0" presId="urn:microsoft.com/office/officeart/2005/8/layout/cycle1"/>
    <dgm:cxn modelId="{8E0B3D27-6512-44C9-BB4A-26A4AB567541}" type="presParOf" srcId="{C0A4DDEB-4471-4666-81F9-49ABDD958881}" destId="{507FB10D-BED4-45AE-A94F-4AE9494C83A0}" srcOrd="11" destOrd="0" presId="urn:microsoft.com/office/officeart/2005/8/layout/cycle1"/>
    <dgm:cxn modelId="{71141789-E54D-4D5E-BA4C-87565DBDDB59}" type="presParOf" srcId="{C0A4DDEB-4471-4666-81F9-49ABDD958881}" destId="{489C72B7-2F1E-439A-9D94-FA98B47A0F6F}" srcOrd="12" destOrd="0" presId="urn:microsoft.com/office/officeart/2005/8/layout/cycle1"/>
    <dgm:cxn modelId="{662CACED-778F-472A-BE56-D6F81016D5AE}" type="presParOf" srcId="{C0A4DDEB-4471-4666-81F9-49ABDD958881}" destId="{607B098E-7111-445F-A40A-6407A7EFBB7A}" srcOrd="13" destOrd="0" presId="urn:microsoft.com/office/officeart/2005/8/layout/cycle1"/>
    <dgm:cxn modelId="{97C224DE-A41C-4B94-8BE2-8A65400153D9}" type="presParOf" srcId="{C0A4DDEB-4471-4666-81F9-49ABDD958881}" destId="{FBE65677-5BBE-4BCA-9D9A-D7D71C662872}" srcOrd="14" destOrd="0" presId="urn:microsoft.com/office/officeart/2005/8/layout/cycle1"/>
    <dgm:cxn modelId="{70F45790-C084-4E2E-8B89-166DCC4F23F1}" type="presParOf" srcId="{C0A4DDEB-4471-4666-81F9-49ABDD958881}" destId="{11459CE4-F15D-4CFC-8E0E-39DE0AA34D5B}" srcOrd="15" destOrd="0" presId="urn:microsoft.com/office/officeart/2005/8/layout/cycle1"/>
    <dgm:cxn modelId="{A7FC48CF-BB3F-4AFF-AA68-77F25E8BB47F}" type="presParOf" srcId="{C0A4DDEB-4471-4666-81F9-49ABDD958881}" destId="{3CB9E1D4-2AA0-4527-89B8-74E96E7FCF67}" srcOrd="16" destOrd="0" presId="urn:microsoft.com/office/officeart/2005/8/layout/cycle1"/>
    <dgm:cxn modelId="{8EB7801A-401C-4666-812A-C537B16D2D89}" type="presParOf" srcId="{C0A4DDEB-4471-4666-81F9-49ABDD958881}" destId="{9B50AD1A-0218-4BD1-866F-2221A8A49447}"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851B20-B2B6-4775-A478-99761FBCE00D}" type="doc">
      <dgm:prSet loTypeId="urn:microsoft.com/office/officeart/2008/layout/AlternatingHexagons" loCatId="list" qsTypeId="urn:microsoft.com/office/officeart/2005/8/quickstyle/3d9" qsCatId="3D" csTypeId="urn:microsoft.com/office/officeart/2005/8/colors/accent0_2" csCatId="mainScheme" phldr="1"/>
      <dgm:spPr/>
      <dgm:t>
        <a:bodyPr/>
        <a:lstStyle/>
        <a:p>
          <a:endParaRPr lang="fr-FR"/>
        </a:p>
      </dgm:t>
    </dgm:pt>
    <dgm:pt modelId="{FCCB59E3-8E9C-45AE-BA83-C7D4C8A48C9A}">
      <dgm:prSet phldrT="[Texte]" custT="1"/>
      <dgm:spPr/>
      <dgm:t>
        <a:bodyPr/>
        <a:lstStyle/>
        <a:p>
          <a:r>
            <a:rPr lang="fr-FR" sz="1400" b="0" dirty="0" smtClean="0"/>
            <a:t>Projet</a:t>
          </a:r>
          <a:endParaRPr lang="fr-FR" sz="1400" b="0" dirty="0"/>
        </a:p>
      </dgm:t>
    </dgm:pt>
    <dgm:pt modelId="{9E22AF2F-4A08-4FC1-BC04-D7FA70B45A6C}" type="parTrans" cxnId="{47495C30-5A87-4FCD-A2F3-A3DDFEE1DCCC}">
      <dgm:prSet/>
      <dgm:spPr/>
      <dgm:t>
        <a:bodyPr/>
        <a:lstStyle/>
        <a:p>
          <a:endParaRPr lang="fr-FR" sz="1400" b="0"/>
        </a:p>
      </dgm:t>
    </dgm:pt>
    <dgm:pt modelId="{E9C3E8FE-A4F4-437F-9FB5-927E12C0F50C}" type="sibTrans" cxnId="{47495C30-5A87-4FCD-A2F3-A3DDFEE1DCCC}">
      <dgm:prSet custT="1"/>
      <dgm:spPr/>
      <dgm:t>
        <a:bodyPr/>
        <a:lstStyle/>
        <a:p>
          <a:endParaRPr lang="fr-FR" sz="1400" b="0"/>
        </a:p>
      </dgm:t>
    </dgm:pt>
    <dgm:pt modelId="{780CC6FB-BE13-4202-A5EC-59995ED873B6}">
      <dgm:prSet phldrT="[Texte]" custT="1"/>
      <dgm:spPr/>
      <dgm:t>
        <a:bodyPr/>
        <a:lstStyle/>
        <a:p>
          <a:r>
            <a:rPr lang="fr-FR" sz="1400" b="0" dirty="0" smtClean="0"/>
            <a:t>Discipline</a:t>
          </a:r>
          <a:endParaRPr lang="fr-FR" sz="1400" b="0" dirty="0"/>
        </a:p>
      </dgm:t>
    </dgm:pt>
    <dgm:pt modelId="{81D57AEC-70E4-48E4-B708-86A532E6D322}" type="parTrans" cxnId="{E3C0F7E6-6E4F-4AE1-BEE8-35E2130E5ACD}">
      <dgm:prSet/>
      <dgm:spPr/>
      <dgm:t>
        <a:bodyPr/>
        <a:lstStyle/>
        <a:p>
          <a:endParaRPr lang="fr-FR" sz="1400" b="0"/>
        </a:p>
      </dgm:t>
    </dgm:pt>
    <dgm:pt modelId="{8D05E448-DC04-4F68-AC70-E345B95E033F}" type="sibTrans" cxnId="{E3C0F7E6-6E4F-4AE1-BEE8-35E2130E5ACD}">
      <dgm:prSet custT="1"/>
      <dgm:spPr/>
      <dgm:t>
        <a:bodyPr/>
        <a:lstStyle/>
        <a:p>
          <a:endParaRPr lang="fr-FR" sz="1400" b="0"/>
        </a:p>
      </dgm:t>
    </dgm:pt>
    <dgm:pt modelId="{584EC3FD-5233-4C5E-9E44-BE523260B1C3}">
      <dgm:prSet phldrT="[Texte]" custT="1"/>
      <dgm:spPr/>
      <dgm:t>
        <a:bodyPr/>
        <a:lstStyle/>
        <a:p>
          <a:r>
            <a:rPr lang="fr-FR" sz="1400" b="0" dirty="0" smtClean="0"/>
            <a:t>Institut</a:t>
          </a:r>
          <a:endParaRPr lang="fr-FR" sz="1400" b="0" dirty="0"/>
        </a:p>
      </dgm:t>
    </dgm:pt>
    <dgm:pt modelId="{D6CBF85B-BFDB-462C-BA23-DEDBB225DE4E}" type="parTrans" cxnId="{D48E60AD-D1C6-44A4-B826-DC794D9106A1}">
      <dgm:prSet/>
      <dgm:spPr/>
      <dgm:t>
        <a:bodyPr/>
        <a:lstStyle/>
        <a:p>
          <a:endParaRPr lang="fr-FR" sz="1400" b="0"/>
        </a:p>
      </dgm:t>
    </dgm:pt>
    <dgm:pt modelId="{8882725D-F0A8-437E-8538-62757D5AB221}" type="sibTrans" cxnId="{D48E60AD-D1C6-44A4-B826-DC794D9106A1}">
      <dgm:prSet custT="1"/>
      <dgm:spPr/>
      <dgm:t>
        <a:bodyPr/>
        <a:lstStyle/>
        <a:p>
          <a:endParaRPr lang="fr-FR" sz="1400" b="0"/>
        </a:p>
      </dgm:t>
    </dgm:pt>
    <dgm:pt modelId="{571909EB-8A69-449D-A7C3-E5FF7FE1332F}">
      <dgm:prSet phldrT="[Texte]" custT="1"/>
      <dgm:spPr/>
      <dgm:t>
        <a:bodyPr/>
        <a:lstStyle/>
        <a:p>
          <a:r>
            <a:rPr lang="fr-FR" sz="1400" b="0" dirty="0" smtClean="0"/>
            <a:t>Editeur</a:t>
          </a:r>
          <a:endParaRPr lang="fr-FR" sz="1400" b="0" dirty="0"/>
        </a:p>
      </dgm:t>
    </dgm:pt>
    <dgm:pt modelId="{459FB72F-CEC0-4811-A161-907C9AE65A23}" type="parTrans" cxnId="{7572A80A-76E4-47A4-A702-909928344B0C}">
      <dgm:prSet/>
      <dgm:spPr/>
      <dgm:t>
        <a:bodyPr/>
        <a:lstStyle/>
        <a:p>
          <a:endParaRPr lang="fr-FR" sz="1400" b="0"/>
        </a:p>
      </dgm:t>
    </dgm:pt>
    <dgm:pt modelId="{1B8B5E65-D827-4F08-A34C-E034F7007523}" type="sibTrans" cxnId="{7572A80A-76E4-47A4-A702-909928344B0C}">
      <dgm:prSet custT="1"/>
      <dgm:spPr/>
      <dgm:t>
        <a:bodyPr/>
        <a:lstStyle/>
        <a:p>
          <a:endParaRPr lang="fr-FR" sz="1400" b="0"/>
        </a:p>
      </dgm:t>
    </dgm:pt>
    <dgm:pt modelId="{17746B61-BFDE-4383-B3D9-87AD41C298DC}">
      <dgm:prSet phldrT="[Texte]" custT="1"/>
      <dgm:spPr/>
      <dgm:t>
        <a:bodyPr/>
        <a:lstStyle/>
        <a:p>
          <a:r>
            <a:rPr lang="fr-FR" sz="1400" b="0" dirty="0" smtClean="0"/>
            <a:t>Réglementation </a:t>
          </a:r>
          <a:endParaRPr lang="fr-FR" sz="1400" b="0" dirty="0"/>
        </a:p>
      </dgm:t>
    </dgm:pt>
    <dgm:pt modelId="{0A8216C7-272F-47B5-8398-A7A81B0F24A2}" type="parTrans" cxnId="{BCCB8C2E-E863-4998-8CB1-E0752BDECB6F}">
      <dgm:prSet/>
      <dgm:spPr/>
      <dgm:t>
        <a:bodyPr/>
        <a:lstStyle/>
        <a:p>
          <a:endParaRPr lang="fr-FR" sz="1400" b="0"/>
        </a:p>
      </dgm:t>
    </dgm:pt>
    <dgm:pt modelId="{3FAE93D1-156C-4E0F-9180-B0DC30CFB732}" type="sibTrans" cxnId="{BCCB8C2E-E863-4998-8CB1-E0752BDECB6F}">
      <dgm:prSet custT="1"/>
      <dgm:spPr/>
      <dgm:t>
        <a:bodyPr/>
        <a:lstStyle/>
        <a:p>
          <a:endParaRPr lang="fr-FR" sz="1400" b="0"/>
        </a:p>
      </dgm:t>
    </dgm:pt>
    <dgm:pt modelId="{AA85EA66-DDB2-40B8-8A84-9D9325B5C91A}" type="pres">
      <dgm:prSet presAssocID="{97851B20-B2B6-4775-A478-99761FBCE00D}" presName="Name0" presStyleCnt="0">
        <dgm:presLayoutVars>
          <dgm:chMax/>
          <dgm:chPref/>
          <dgm:dir/>
          <dgm:animLvl val="lvl"/>
        </dgm:presLayoutVars>
      </dgm:prSet>
      <dgm:spPr/>
      <dgm:t>
        <a:bodyPr/>
        <a:lstStyle/>
        <a:p>
          <a:endParaRPr lang="fr-FR"/>
        </a:p>
      </dgm:t>
    </dgm:pt>
    <dgm:pt modelId="{4F203EBE-0729-4307-A66F-C6CDFEDB270A}" type="pres">
      <dgm:prSet presAssocID="{FCCB59E3-8E9C-45AE-BA83-C7D4C8A48C9A}" presName="composite" presStyleCnt="0"/>
      <dgm:spPr/>
    </dgm:pt>
    <dgm:pt modelId="{C8E43257-4F56-4064-B45C-544ABB128E2A}" type="pres">
      <dgm:prSet presAssocID="{FCCB59E3-8E9C-45AE-BA83-C7D4C8A48C9A}" presName="Parent1" presStyleLbl="node1" presStyleIdx="0" presStyleCnt="10">
        <dgm:presLayoutVars>
          <dgm:chMax val="1"/>
          <dgm:chPref val="1"/>
          <dgm:bulletEnabled val="1"/>
        </dgm:presLayoutVars>
      </dgm:prSet>
      <dgm:spPr/>
      <dgm:t>
        <a:bodyPr/>
        <a:lstStyle/>
        <a:p>
          <a:endParaRPr lang="fr-FR"/>
        </a:p>
      </dgm:t>
    </dgm:pt>
    <dgm:pt modelId="{AB751948-8A76-49C6-80C0-E51B87097AE7}" type="pres">
      <dgm:prSet presAssocID="{FCCB59E3-8E9C-45AE-BA83-C7D4C8A48C9A}" presName="Childtext1" presStyleLbl="revTx" presStyleIdx="0" presStyleCnt="5">
        <dgm:presLayoutVars>
          <dgm:chMax val="0"/>
          <dgm:chPref val="0"/>
          <dgm:bulletEnabled val="1"/>
        </dgm:presLayoutVars>
      </dgm:prSet>
      <dgm:spPr/>
      <dgm:t>
        <a:bodyPr/>
        <a:lstStyle/>
        <a:p>
          <a:endParaRPr lang="fr-FR"/>
        </a:p>
      </dgm:t>
    </dgm:pt>
    <dgm:pt modelId="{F54470FA-9B19-4212-94B5-9BFADBA14B5E}" type="pres">
      <dgm:prSet presAssocID="{FCCB59E3-8E9C-45AE-BA83-C7D4C8A48C9A}" presName="BalanceSpacing" presStyleCnt="0"/>
      <dgm:spPr/>
    </dgm:pt>
    <dgm:pt modelId="{60771EB4-CEC7-4889-AA60-625A90826C73}" type="pres">
      <dgm:prSet presAssocID="{FCCB59E3-8E9C-45AE-BA83-C7D4C8A48C9A}" presName="BalanceSpacing1" presStyleCnt="0"/>
      <dgm:spPr/>
    </dgm:pt>
    <dgm:pt modelId="{A9311356-C79B-4D8E-A559-19E8815B48EE}" type="pres">
      <dgm:prSet presAssocID="{E9C3E8FE-A4F4-437F-9FB5-927E12C0F50C}" presName="Accent1Text" presStyleLbl="node1" presStyleIdx="1" presStyleCnt="10"/>
      <dgm:spPr/>
      <dgm:t>
        <a:bodyPr/>
        <a:lstStyle/>
        <a:p>
          <a:endParaRPr lang="fr-FR"/>
        </a:p>
      </dgm:t>
    </dgm:pt>
    <dgm:pt modelId="{AC38F566-3626-44B0-99E5-DC3F19BE3C17}" type="pres">
      <dgm:prSet presAssocID="{E9C3E8FE-A4F4-437F-9FB5-927E12C0F50C}" presName="spaceBetweenRectangles" presStyleCnt="0"/>
      <dgm:spPr/>
    </dgm:pt>
    <dgm:pt modelId="{34F6B1FB-6784-4A05-86FC-F871E93B41AE}" type="pres">
      <dgm:prSet presAssocID="{780CC6FB-BE13-4202-A5EC-59995ED873B6}" presName="composite" presStyleCnt="0"/>
      <dgm:spPr/>
    </dgm:pt>
    <dgm:pt modelId="{F559E3FC-1E59-434B-8D91-6C909D016039}" type="pres">
      <dgm:prSet presAssocID="{780CC6FB-BE13-4202-A5EC-59995ED873B6}" presName="Parent1" presStyleLbl="node1" presStyleIdx="2" presStyleCnt="10">
        <dgm:presLayoutVars>
          <dgm:chMax val="1"/>
          <dgm:chPref val="1"/>
          <dgm:bulletEnabled val="1"/>
        </dgm:presLayoutVars>
      </dgm:prSet>
      <dgm:spPr/>
      <dgm:t>
        <a:bodyPr/>
        <a:lstStyle/>
        <a:p>
          <a:endParaRPr lang="fr-FR"/>
        </a:p>
      </dgm:t>
    </dgm:pt>
    <dgm:pt modelId="{A3A2C1C9-7CC4-4469-B9A2-A4423962172E}" type="pres">
      <dgm:prSet presAssocID="{780CC6FB-BE13-4202-A5EC-59995ED873B6}" presName="Childtext1" presStyleLbl="revTx" presStyleIdx="1" presStyleCnt="5">
        <dgm:presLayoutVars>
          <dgm:chMax val="0"/>
          <dgm:chPref val="0"/>
          <dgm:bulletEnabled val="1"/>
        </dgm:presLayoutVars>
      </dgm:prSet>
      <dgm:spPr/>
      <dgm:t>
        <a:bodyPr/>
        <a:lstStyle/>
        <a:p>
          <a:endParaRPr lang="fr-FR"/>
        </a:p>
      </dgm:t>
    </dgm:pt>
    <dgm:pt modelId="{8201ACF2-9676-4876-B0D2-E863C5DDABD6}" type="pres">
      <dgm:prSet presAssocID="{780CC6FB-BE13-4202-A5EC-59995ED873B6}" presName="BalanceSpacing" presStyleCnt="0"/>
      <dgm:spPr/>
    </dgm:pt>
    <dgm:pt modelId="{9025A4B6-25E3-4D58-B415-09BF55A59753}" type="pres">
      <dgm:prSet presAssocID="{780CC6FB-BE13-4202-A5EC-59995ED873B6}" presName="BalanceSpacing1" presStyleCnt="0"/>
      <dgm:spPr/>
    </dgm:pt>
    <dgm:pt modelId="{DE3EEB3D-59B0-4E94-B545-816AE4A2107A}" type="pres">
      <dgm:prSet presAssocID="{8D05E448-DC04-4F68-AC70-E345B95E033F}" presName="Accent1Text" presStyleLbl="node1" presStyleIdx="3" presStyleCnt="10"/>
      <dgm:spPr/>
      <dgm:t>
        <a:bodyPr/>
        <a:lstStyle/>
        <a:p>
          <a:endParaRPr lang="fr-FR"/>
        </a:p>
      </dgm:t>
    </dgm:pt>
    <dgm:pt modelId="{98D4E53D-DA85-4BAC-BB69-6C9F7632D6C4}" type="pres">
      <dgm:prSet presAssocID="{8D05E448-DC04-4F68-AC70-E345B95E033F}" presName="spaceBetweenRectangles" presStyleCnt="0"/>
      <dgm:spPr/>
    </dgm:pt>
    <dgm:pt modelId="{397E4B41-8F24-4E7B-BE56-8272C893460E}" type="pres">
      <dgm:prSet presAssocID="{584EC3FD-5233-4C5E-9E44-BE523260B1C3}" presName="composite" presStyleCnt="0"/>
      <dgm:spPr/>
    </dgm:pt>
    <dgm:pt modelId="{D8EC3558-EB9F-46E3-B555-69975D1BBD91}" type="pres">
      <dgm:prSet presAssocID="{584EC3FD-5233-4C5E-9E44-BE523260B1C3}" presName="Parent1" presStyleLbl="node1" presStyleIdx="4" presStyleCnt="10">
        <dgm:presLayoutVars>
          <dgm:chMax val="1"/>
          <dgm:chPref val="1"/>
          <dgm:bulletEnabled val="1"/>
        </dgm:presLayoutVars>
      </dgm:prSet>
      <dgm:spPr/>
      <dgm:t>
        <a:bodyPr/>
        <a:lstStyle/>
        <a:p>
          <a:endParaRPr lang="fr-FR"/>
        </a:p>
      </dgm:t>
    </dgm:pt>
    <dgm:pt modelId="{8B85499D-4EAD-4E82-9E23-7BC7D81005CC}" type="pres">
      <dgm:prSet presAssocID="{584EC3FD-5233-4C5E-9E44-BE523260B1C3}" presName="Childtext1" presStyleLbl="revTx" presStyleIdx="2" presStyleCnt="5">
        <dgm:presLayoutVars>
          <dgm:chMax val="0"/>
          <dgm:chPref val="0"/>
          <dgm:bulletEnabled val="1"/>
        </dgm:presLayoutVars>
      </dgm:prSet>
      <dgm:spPr/>
      <dgm:t>
        <a:bodyPr/>
        <a:lstStyle/>
        <a:p>
          <a:endParaRPr lang="fr-FR"/>
        </a:p>
      </dgm:t>
    </dgm:pt>
    <dgm:pt modelId="{C9893D8D-E77C-46E3-AFC2-B84085B719D5}" type="pres">
      <dgm:prSet presAssocID="{584EC3FD-5233-4C5E-9E44-BE523260B1C3}" presName="BalanceSpacing" presStyleCnt="0"/>
      <dgm:spPr/>
    </dgm:pt>
    <dgm:pt modelId="{29250521-2F39-4FBA-A62C-585E067E9DB5}" type="pres">
      <dgm:prSet presAssocID="{584EC3FD-5233-4C5E-9E44-BE523260B1C3}" presName="BalanceSpacing1" presStyleCnt="0"/>
      <dgm:spPr/>
    </dgm:pt>
    <dgm:pt modelId="{4384AC17-F498-458F-8068-C341C9C4B5C6}" type="pres">
      <dgm:prSet presAssocID="{8882725D-F0A8-437E-8538-62757D5AB221}" presName="Accent1Text" presStyleLbl="node1" presStyleIdx="5" presStyleCnt="10"/>
      <dgm:spPr/>
      <dgm:t>
        <a:bodyPr/>
        <a:lstStyle/>
        <a:p>
          <a:endParaRPr lang="fr-FR"/>
        </a:p>
      </dgm:t>
    </dgm:pt>
    <dgm:pt modelId="{4E8E8387-D48F-41F5-8A3B-CA6A52281157}" type="pres">
      <dgm:prSet presAssocID="{8882725D-F0A8-437E-8538-62757D5AB221}" presName="spaceBetweenRectangles" presStyleCnt="0"/>
      <dgm:spPr/>
    </dgm:pt>
    <dgm:pt modelId="{0FBAEF1D-E14E-4AC9-9C05-205A3760F6BB}" type="pres">
      <dgm:prSet presAssocID="{571909EB-8A69-449D-A7C3-E5FF7FE1332F}" presName="composite" presStyleCnt="0"/>
      <dgm:spPr/>
    </dgm:pt>
    <dgm:pt modelId="{D077C1FC-45FB-453C-BEE4-D1AFA52CE9F8}" type="pres">
      <dgm:prSet presAssocID="{571909EB-8A69-449D-A7C3-E5FF7FE1332F}" presName="Parent1" presStyleLbl="node1" presStyleIdx="6" presStyleCnt="10">
        <dgm:presLayoutVars>
          <dgm:chMax val="1"/>
          <dgm:chPref val="1"/>
          <dgm:bulletEnabled val="1"/>
        </dgm:presLayoutVars>
      </dgm:prSet>
      <dgm:spPr/>
      <dgm:t>
        <a:bodyPr/>
        <a:lstStyle/>
        <a:p>
          <a:endParaRPr lang="fr-FR"/>
        </a:p>
      </dgm:t>
    </dgm:pt>
    <dgm:pt modelId="{04F51A40-BD01-4546-A062-1DBEDBC76215}" type="pres">
      <dgm:prSet presAssocID="{571909EB-8A69-449D-A7C3-E5FF7FE1332F}" presName="Childtext1" presStyleLbl="revTx" presStyleIdx="3" presStyleCnt="5">
        <dgm:presLayoutVars>
          <dgm:chMax val="0"/>
          <dgm:chPref val="0"/>
          <dgm:bulletEnabled val="1"/>
        </dgm:presLayoutVars>
      </dgm:prSet>
      <dgm:spPr/>
    </dgm:pt>
    <dgm:pt modelId="{081D5A8C-6DE8-45E3-AD59-A68AF6724DD3}" type="pres">
      <dgm:prSet presAssocID="{571909EB-8A69-449D-A7C3-E5FF7FE1332F}" presName="BalanceSpacing" presStyleCnt="0"/>
      <dgm:spPr/>
    </dgm:pt>
    <dgm:pt modelId="{BD877659-5D9C-46FE-8AE0-93AAD6502D42}" type="pres">
      <dgm:prSet presAssocID="{571909EB-8A69-449D-A7C3-E5FF7FE1332F}" presName="BalanceSpacing1" presStyleCnt="0"/>
      <dgm:spPr/>
    </dgm:pt>
    <dgm:pt modelId="{19FA74F7-7A36-4E33-9D7E-A8EC73F584FA}" type="pres">
      <dgm:prSet presAssocID="{1B8B5E65-D827-4F08-A34C-E034F7007523}" presName="Accent1Text" presStyleLbl="node1" presStyleIdx="7" presStyleCnt="10"/>
      <dgm:spPr/>
      <dgm:t>
        <a:bodyPr/>
        <a:lstStyle/>
        <a:p>
          <a:endParaRPr lang="fr-FR"/>
        </a:p>
      </dgm:t>
    </dgm:pt>
    <dgm:pt modelId="{EBB6C071-6E72-4A17-B7AD-8F1B083D5BEF}" type="pres">
      <dgm:prSet presAssocID="{1B8B5E65-D827-4F08-A34C-E034F7007523}" presName="spaceBetweenRectangles" presStyleCnt="0"/>
      <dgm:spPr/>
    </dgm:pt>
    <dgm:pt modelId="{B310CAB9-6B47-4AAA-ABB9-C6E8A8D71C04}" type="pres">
      <dgm:prSet presAssocID="{17746B61-BFDE-4383-B3D9-87AD41C298DC}" presName="composite" presStyleCnt="0"/>
      <dgm:spPr/>
    </dgm:pt>
    <dgm:pt modelId="{009C7883-815C-4372-9D87-068C61EA8BFA}" type="pres">
      <dgm:prSet presAssocID="{17746B61-BFDE-4383-B3D9-87AD41C298DC}" presName="Parent1" presStyleLbl="node1" presStyleIdx="8" presStyleCnt="10">
        <dgm:presLayoutVars>
          <dgm:chMax val="1"/>
          <dgm:chPref val="1"/>
          <dgm:bulletEnabled val="1"/>
        </dgm:presLayoutVars>
      </dgm:prSet>
      <dgm:spPr/>
      <dgm:t>
        <a:bodyPr/>
        <a:lstStyle/>
        <a:p>
          <a:endParaRPr lang="fr-FR"/>
        </a:p>
      </dgm:t>
    </dgm:pt>
    <dgm:pt modelId="{9B06A6EA-F7AD-4FDD-BD4A-9ACE30532289}" type="pres">
      <dgm:prSet presAssocID="{17746B61-BFDE-4383-B3D9-87AD41C298DC}" presName="Childtext1" presStyleLbl="revTx" presStyleIdx="4" presStyleCnt="5">
        <dgm:presLayoutVars>
          <dgm:chMax val="0"/>
          <dgm:chPref val="0"/>
          <dgm:bulletEnabled val="1"/>
        </dgm:presLayoutVars>
      </dgm:prSet>
      <dgm:spPr/>
    </dgm:pt>
    <dgm:pt modelId="{635E2FAD-6957-412C-82B9-5F74905A6F91}" type="pres">
      <dgm:prSet presAssocID="{17746B61-BFDE-4383-B3D9-87AD41C298DC}" presName="BalanceSpacing" presStyleCnt="0"/>
      <dgm:spPr/>
    </dgm:pt>
    <dgm:pt modelId="{49C39F5E-182D-4677-BE75-E998B41A6CFF}" type="pres">
      <dgm:prSet presAssocID="{17746B61-BFDE-4383-B3D9-87AD41C298DC}" presName="BalanceSpacing1" presStyleCnt="0"/>
      <dgm:spPr/>
    </dgm:pt>
    <dgm:pt modelId="{4E1DD652-DA65-40DE-BE45-970D745B908C}" type="pres">
      <dgm:prSet presAssocID="{3FAE93D1-156C-4E0F-9180-B0DC30CFB732}" presName="Accent1Text" presStyleLbl="node1" presStyleIdx="9" presStyleCnt="10"/>
      <dgm:spPr/>
      <dgm:t>
        <a:bodyPr/>
        <a:lstStyle/>
        <a:p>
          <a:endParaRPr lang="fr-FR"/>
        </a:p>
      </dgm:t>
    </dgm:pt>
  </dgm:ptLst>
  <dgm:cxnLst>
    <dgm:cxn modelId="{EBBEADE7-EA35-4D81-BF78-F97C1ADD6BA7}" type="presOf" srcId="{E9C3E8FE-A4F4-437F-9FB5-927E12C0F50C}" destId="{A9311356-C79B-4D8E-A559-19E8815B48EE}" srcOrd="0" destOrd="0" presId="urn:microsoft.com/office/officeart/2008/layout/AlternatingHexagons"/>
    <dgm:cxn modelId="{1910ADE6-392F-40D4-8B5B-78FBC971BA00}" type="presOf" srcId="{17746B61-BFDE-4383-B3D9-87AD41C298DC}" destId="{009C7883-815C-4372-9D87-068C61EA8BFA}" srcOrd="0" destOrd="0" presId="urn:microsoft.com/office/officeart/2008/layout/AlternatingHexagons"/>
    <dgm:cxn modelId="{CE3FD17A-FF75-408F-94B4-A8521BA30416}" type="presOf" srcId="{97851B20-B2B6-4775-A478-99761FBCE00D}" destId="{AA85EA66-DDB2-40B8-8A84-9D9325B5C91A}" srcOrd="0" destOrd="0" presId="urn:microsoft.com/office/officeart/2008/layout/AlternatingHexagons"/>
    <dgm:cxn modelId="{EC072699-5186-41CA-AC5B-955ABCD9F7D0}" type="presOf" srcId="{8D05E448-DC04-4F68-AC70-E345B95E033F}" destId="{DE3EEB3D-59B0-4E94-B545-816AE4A2107A}" srcOrd="0" destOrd="0" presId="urn:microsoft.com/office/officeart/2008/layout/AlternatingHexagons"/>
    <dgm:cxn modelId="{7572A80A-76E4-47A4-A702-909928344B0C}" srcId="{97851B20-B2B6-4775-A478-99761FBCE00D}" destId="{571909EB-8A69-449D-A7C3-E5FF7FE1332F}" srcOrd="3" destOrd="0" parTransId="{459FB72F-CEC0-4811-A161-907C9AE65A23}" sibTransId="{1B8B5E65-D827-4F08-A34C-E034F7007523}"/>
    <dgm:cxn modelId="{ECA82C7F-97A6-4750-9BC6-DEF35F547BEE}" type="presOf" srcId="{8882725D-F0A8-437E-8538-62757D5AB221}" destId="{4384AC17-F498-458F-8068-C341C9C4B5C6}" srcOrd="0" destOrd="0" presId="urn:microsoft.com/office/officeart/2008/layout/AlternatingHexagons"/>
    <dgm:cxn modelId="{E3C0F7E6-6E4F-4AE1-BEE8-35E2130E5ACD}" srcId="{97851B20-B2B6-4775-A478-99761FBCE00D}" destId="{780CC6FB-BE13-4202-A5EC-59995ED873B6}" srcOrd="1" destOrd="0" parTransId="{81D57AEC-70E4-48E4-B708-86A532E6D322}" sibTransId="{8D05E448-DC04-4F68-AC70-E345B95E033F}"/>
    <dgm:cxn modelId="{5B5E1C51-EDDC-4568-A3DD-10D90B476D24}" type="presOf" srcId="{780CC6FB-BE13-4202-A5EC-59995ED873B6}" destId="{F559E3FC-1E59-434B-8D91-6C909D016039}" srcOrd="0" destOrd="0" presId="urn:microsoft.com/office/officeart/2008/layout/AlternatingHexagons"/>
    <dgm:cxn modelId="{9D928875-E720-48BD-8965-88FFCB9D1688}" type="presOf" srcId="{3FAE93D1-156C-4E0F-9180-B0DC30CFB732}" destId="{4E1DD652-DA65-40DE-BE45-970D745B908C}" srcOrd="0" destOrd="0" presId="urn:microsoft.com/office/officeart/2008/layout/AlternatingHexagons"/>
    <dgm:cxn modelId="{47495C30-5A87-4FCD-A2F3-A3DDFEE1DCCC}" srcId="{97851B20-B2B6-4775-A478-99761FBCE00D}" destId="{FCCB59E3-8E9C-45AE-BA83-C7D4C8A48C9A}" srcOrd="0" destOrd="0" parTransId="{9E22AF2F-4A08-4FC1-BC04-D7FA70B45A6C}" sibTransId="{E9C3E8FE-A4F4-437F-9FB5-927E12C0F50C}"/>
    <dgm:cxn modelId="{BCCB8C2E-E863-4998-8CB1-E0752BDECB6F}" srcId="{97851B20-B2B6-4775-A478-99761FBCE00D}" destId="{17746B61-BFDE-4383-B3D9-87AD41C298DC}" srcOrd="4" destOrd="0" parTransId="{0A8216C7-272F-47B5-8398-A7A81B0F24A2}" sibTransId="{3FAE93D1-156C-4E0F-9180-B0DC30CFB732}"/>
    <dgm:cxn modelId="{FEB37721-2449-4064-BDC0-75DB4D1F15B5}" type="presOf" srcId="{571909EB-8A69-449D-A7C3-E5FF7FE1332F}" destId="{D077C1FC-45FB-453C-BEE4-D1AFA52CE9F8}" srcOrd="0" destOrd="0" presId="urn:microsoft.com/office/officeart/2008/layout/AlternatingHexagons"/>
    <dgm:cxn modelId="{D48E60AD-D1C6-44A4-B826-DC794D9106A1}" srcId="{97851B20-B2B6-4775-A478-99761FBCE00D}" destId="{584EC3FD-5233-4C5E-9E44-BE523260B1C3}" srcOrd="2" destOrd="0" parTransId="{D6CBF85B-BFDB-462C-BA23-DEDBB225DE4E}" sibTransId="{8882725D-F0A8-437E-8538-62757D5AB221}"/>
    <dgm:cxn modelId="{D7C364ED-A549-456A-AFD2-F13537AA1F6B}" type="presOf" srcId="{FCCB59E3-8E9C-45AE-BA83-C7D4C8A48C9A}" destId="{C8E43257-4F56-4064-B45C-544ABB128E2A}" srcOrd="0" destOrd="0" presId="urn:microsoft.com/office/officeart/2008/layout/AlternatingHexagons"/>
    <dgm:cxn modelId="{E9C7E0B1-466E-466D-A98E-41BCEFEC701F}" type="presOf" srcId="{584EC3FD-5233-4C5E-9E44-BE523260B1C3}" destId="{D8EC3558-EB9F-46E3-B555-69975D1BBD91}" srcOrd="0" destOrd="0" presId="urn:microsoft.com/office/officeart/2008/layout/AlternatingHexagons"/>
    <dgm:cxn modelId="{C355C2B9-372A-43DA-B398-2D243A3C137D}" type="presOf" srcId="{1B8B5E65-D827-4F08-A34C-E034F7007523}" destId="{19FA74F7-7A36-4E33-9D7E-A8EC73F584FA}" srcOrd="0" destOrd="0" presId="urn:microsoft.com/office/officeart/2008/layout/AlternatingHexagons"/>
    <dgm:cxn modelId="{311AD0BD-BD3F-47A6-829B-1B01256BC42C}" type="presParOf" srcId="{AA85EA66-DDB2-40B8-8A84-9D9325B5C91A}" destId="{4F203EBE-0729-4307-A66F-C6CDFEDB270A}" srcOrd="0" destOrd="0" presId="urn:microsoft.com/office/officeart/2008/layout/AlternatingHexagons"/>
    <dgm:cxn modelId="{8C9B1AEE-C80A-49F3-81B5-CFED5D31BB5E}" type="presParOf" srcId="{4F203EBE-0729-4307-A66F-C6CDFEDB270A}" destId="{C8E43257-4F56-4064-B45C-544ABB128E2A}" srcOrd="0" destOrd="0" presId="urn:microsoft.com/office/officeart/2008/layout/AlternatingHexagons"/>
    <dgm:cxn modelId="{0D293781-89D3-46DE-A414-C222DD340CF7}" type="presParOf" srcId="{4F203EBE-0729-4307-A66F-C6CDFEDB270A}" destId="{AB751948-8A76-49C6-80C0-E51B87097AE7}" srcOrd="1" destOrd="0" presId="urn:microsoft.com/office/officeart/2008/layout/AlternatingHexagons"/>
    <dgm:cxn modelId="{17AA74FB-E6E9-41EF-8CC9-C92D4A148640}" type="presParOf" srcId="{4F203EBE-0729-4307-A66F-C6CDFEDB270A}" destId="{F54470FA-9B19-4212-94B5-9BFADBA14B5E}" srcOrd="2" destOrd="0" presId="urn:microsoft.com/office/officeart/2008/layout/AlternatingHexagons"/>
    <dgm:cxn modelId="{798B162E-B8D2-4750-8E22-668150B5650A}" type="presParOf" srcId="{4F203EBE-0729-4307-A66F-C6CDFEDB270A}" destId="{60771EB4-CEC7-4889-AA60-625A90826C73}" srcOrd="3" destOrd="0" presId="urn:microsoft.com/office/officeart/2008/layout/AlternatingHexagons"/>
    <dgm:cxn modelId="{F87941C8-D381-4937-ACAF-595573C5F175}" type="presParOf" srcId="{4F203EBE-0729-4307-A66F-C6CDFEDB270A}" destId="{A9311356-C79B-4D8E-A559-19E8815B48EE}" srcOrd="4" destOrd="0" presId="urn:microsoft.com/office/officeart/2008/layout/AlternatingHexagons"/>
    <dgm:cxn modelId="{812299E5-A1DA-475B-88FE-501FCD822737}" type="presParOf" srcId="{AA85EA66-DDB2-40B8-8A84-9D9325B5C91A}" destId="{AC38F566-3626-44B0-99E5-DC3F19BE3C17}" srcOrd="1" destOrd="0" presId="urn:microsoft.com/office/officeart/2008/layout/AlternatingHexagons"/>
    <dgm:cxn modelId="{36F0A65A-5467-4D42-BD5A-1DB8CA3AA1DC}" type="presParOf" srcId="{AA85EA66-DDB2-40B8-8A84-9D9325B5C91A}" destId="{34F6B1FB-6784-4A05-86FC-F871E93B41AE}" srcOrd="2" destOrd="0" presId="urn:microsoft.com/office/officeart/2008/layout/AlternatingHexagons"/>
    <dgm:cxn modelId="{9F8CD9BE-1A09-430D-A565-695E9F570D30}" type="presParOf" srcId="{34F6B1FB-6784-4A05-86FC-F871E93B41AE}" destId="{F559E3FC-1E59-434B-8D91-6C909D016039}" srcOrd="0" destOrd="0" presId="urn:microsoft.com/office/officeart/2008/layout/AlternatingHexagons"/>
    <dgm:cxn modelId="{295FA687-7E72-48C6-ABBB-269336CFA086}" type="presParOf" srcId="{34F6B1FB-6784-4A05-86FC-F871E93B41AE}" destId="{A3A2C1C9-7CC4-4469-B9A2-A4423962172E}" srcOrd="1" destOrd="0" presId="urn:microsoft.com/office/officeart/2008/layout/AlternatingHexagons"/>
    <dgm:cxn modelId="{1829F7EC-5A72-46AF-BE1E-7E66AEACEF42}" type="presParOf" srcId="{34F6B1FB-6784-4A05-86FC-F871E93B41AE}" destId="{8201ACF2-9676-4876-B0D2-E863C5DDABD6}" srcOrd="2" destOrd="0" presId="urn:microsoft.com/office/officeart/2008/layout/AlternatingHexagons"/>
    <dgm:cxn modelId="{BC75AB23-0D5C-4259-ACD3-A09C436A97C6}" type="presParOf" srcId="{34F6B1FB-6784-4A05-86FC-F871E93B41AE}" destId="{9025A4B6-25E3-4D58-B415-09BF55A59753}" srcOrd="3" destOrd="0" presId="urn:microsoft.com/office/officeart/2008/layout/AlternatingHexagons"/>
    <dgm:cxn modelId="{FF4B37BA-1136-4C6D-A304-6BB6871BF97F}" type="presParOf" srcId="{34F6B1FB-6784-4A05-86FC-F871E93B41AE}" destId="{DE3EEB3D-59B0-4E94-B545-816AE4A2107A}" srcOrd="4" destOrd="0" presId="urn:microsoft.com/office/officeart/2008/layout/AlternatingHexagons"/>
    <dgm:cxn modelId="{E8428678-3798-4B1C-B240-85253C1CD326}" type="presParOf" srcId="{AA85EA66-DDB2-40B8-8A84-9D9325B5C91A}" destId="{98D4E53D-DA85-4BAC-BB69-6C9F7632D6C4}" srcOrd="3" destOrd="0" presId="urn:microsoft.com/office/officeart/2008/layout/AlternatingHexagons"/>
    <dgm:cxn modelId="{F20FD8BF-DB8B-4C96-8EF2-794765BA42F6}" type="presParOf" srcId="{AA85EA66-DDB2-40B8-8A84-9D9325B5C91A}" destId="{397E4B41-8F24-4E7B-BE56-8272C893460E}" srcOrd="4" destOrd="0" presId="urn:microsoft.com/office/officeart/2008/layout/AlternatingHexagons"/>
    <dgm:cxn modelId="{0BFFB9DB-A67E-4116-8D20-AFE6AAF28545}" type="presParOf" srcId="{397E4B41-8F24-4E7B-BE56-8272C893460E}" destId="{D8EC3558-EB9F-46E3-B555-69975D1BBD91}" srcOrd="0" destOrd="0" presId="urn:microsoft.com/office/officeart/2008/layout/AlternatingHexagons"/>
    <dgm:cxn modelId="{AC5E9DEB-094F-4D53-A738-9412A1733200}" type="presParOf" srcId="{397E4B41-8F24-4E7B-BE56-8272C893460E}" destId="{8B85499D-4EAD-4E82-9E23-7BC7D81005CC}" srcOrd="1" destOrd="0" presId="urn:microsoft.com/office/officeart/2008/layout/AlternatingHexagons"/>
    <dgm:cxn modelId="{C4C697AA-6D27-42DA-9F68-252D1B52A3BC}" type="presParOf" srcId="{397E4B41-8F24-4E7B-BE56-8272C893460E}" destId="{C9893D8D-E77C-46E3-AFC2-B84085B719D5}" srcOrd="2" destOrd="0" presId="urn:microsoft.com/office/officeart/2008/layout/AlternatingHexagons"/>
    <dgm:cxn modelId="{194A4B67-B0A4-43F0-B5E4-F9BFFBDF8D87}" type="presParOf" srcId="{397E4B41-8F24-4E7B-BE56-8272C893460E}" destId="{29250521-2F39-4FBA-A62C-585E067E9DB5}" srcOrd="3" destOrd="0" presId="urn:microsoft.com/office/officeart/2008/layout/AlternatingHexagons"/>
    <dgm:cxn modelId="{0FB27D75-5A87-4305-AD51-2D15A77C1598}" type="presParOf" srcId="{397E4B41-8F24-4E7B-BE56-8272C893460E}" destId="{4384AC17-F498-458F-8068-C341C9C4B5C6}" srcOrd="4" destOrd="0" presId="urn:microsoft.com/office/officeart/2008/layout/AlternatingHexagons"/>
    <dgm:cxn modelId="{5E51FDF9-2591-4322-B52E-0396A2354A5F}" type="presParOf" srcId="{AA85EA66-DDB2-40B8-8A84-9D9325B5C91A}" destId="{4E8E8387-D48F-41F5-8A3B-CA6A52281157}" srcOrd="5" destOrd="0" presId="urn:microsoft.com/office/officeart/2008/layout/AlternatingHexagons"/>
    <dgm:cxn modelId="{EC8B8187-28B4-430B-B620-34E9B67B8B04}" type="presParOf" srcId="{AA85EA66-DDB2-40B8-8A84-9D9325B5C91A}" destId="{0FBAEF1D-E14E-4AC9-9C05-205A3760F6BB}" srcOrd="6" destOrd="0" presId="urn:microsoft.com/office/officeart/2008/layout/AlternatingHexagons"/>
    <dgm:cxn modelId="{8C7ED5E2-A12F-48DC-8EEC-4AC182E2AD60}" type="presParOf" srcId="{0FBAEF1D-E14E-4AC9-9C05-205A3760F6BB}" destId="{D077C1FC-45FB-453C-BEE4-D1AFA52CE9F8}" srcOrd="0" destOrd="0" presId="urn:microsoft.com/office/officeart/2008/layout/AlternatingHexagons"/>
    <dgm:cxn modelId="{1E164BEB-B684-44C4-AFC9-89517C60039B}" type="presParOf" srcId="{0FBAEF1D-E14E-4AC9-9C05-205A3760F6BB}" destId="{04F51A40-BD01-4546-A062-1DBEDBC76215}" srcOrd="1" destOrd="0" presId="urn:microsoft.com/office/officeart/2008/layout/AlternatingHexagons"/>
    <dgm:cxn modelId="{A2F83E67-937A-4188-AAFB-8B9C2A684DDC}" type="presParOf" srcId="{0FBAEF1D-E14E-4AC9-9C05-205A3760F6BB}" destId="{081D5A8C-6DE8-45E3-AD59-A68AF6724DD3}" srcOrd="2" destOrd="0" presId="urn:microsoft.com/office/officeart/2008/layout/AlternatingHexagons"/>
    <dgm:cxn modelId="{641E735E-23A7-4F9A-9FA1-733418C77C5B}" type="presParOf" srcId="{0FBAEF1D-E14E-4AC9-9C05-205A3760F6BB}" destId="{BD877659-5D9C-46FE-8AE0-93AAD6502D42}" srcOrd="3" destOrd="0" presId="urn:microsoft.com/office/officeart/2008/layout/AlternatingHexagons"/>
    <dgm:cxn modelId="{F30B3E5B-6A5C-46AC-B7D9-DDF9D58F2012}" type="presParOf" srcId="{0FBAEF1D-E14E-4AC9-9C05-205A3760F6BB}" destId="{19FA74F7-7A36-4E33-9D7E-A8EC73F584FA}" srcOrd="4" destOrd="0" presId="urn:microsoft.com/office/officeart/2008/layout/AlternatingHexagons"/>
    <dgm:cxn modelId="{BFC495BD-EEF2-46B8-AA62-CCB0ECFCF1CB}" type="presParOf" srcId="{AA85EA66-DDB2-40B8-8A84-9D9325B5C91A}" destId="{EBB6C071-6E72-4A17-B7AD-8F1B083D5BEF}" srcOrd="7" destOrd="0" presId="urn:microsoft.com/office/officeart/2008/layout/AlternatingHexagons"/>
    <dgm:cxn modelId="{80B60BCB-E983-4035-99BA-565CC84CEE02}" type="presParOf" srcId="{AA85EA66-DDB2-40B8-8A84-9D9325B5C91A}" destId="{B310CAB9-6B47-4AAA-ABB9-C6E8A8D71C04}" srcOrd="8" destOrd="0" presId="urn:microsoft.com/office/officeart/2008/layout/AlternatingHexagons"/>
    <dgm:cxn modelId="{F656A15D-533E-4805-BA83-BD7A20CAEBA3}" type="presParOf" srcId="{B310CAB9-6B47-4AAA-ABB9-C6E8A8D71C04}" destId="{009C7883-815C-4372-9D87-068C61EA8BFA}" srcOrd="0" destOrd="0" presId="urn:microsoft.com/office/officeart/2008/layout/AlternatingHexagons"/>
    <dgm:cxn modelId="{0281AAB1-0B99-4173-8AB8-AF88B06C86F7}" type="presParOf" srcId="{B310CAB9-6B47-4AAA-ABB9-C6E8A8D71C04}" destId="{9B06A6EA-F7AD-4FDD-BD4A-9ACE30532289}" srcOrd="1" destOrd="0" presId="urn:microsoft.com/office/officeart/2008/layout/AlternatingHexagons"/>
    <dgm:cxn modelId="{86B02157-70F1-4220-9E01-76CC931A90ED}" type="presParOf" srcId="{B310CAB9-6B47-4AAA-ABB9-C6E8A8D71C04}" destId="{635E2FAD-6957-412C-82B9-5F74905A6F91}" srcOrd="2" destOrd="0" presId="urn:microsoft.com/office/officeart/2008/layout/AlternatingHexagons"/>
    <dgm:cxn modelId="{45C6CD22-E789-4976-9770-C7081B313F98}" type="presParOf" srcId="{B310CAB9-6B47-4AAA-ABB9-C6E8A8D71C04}" destId="{49C39F5E-182D-4677-BE75-E998B41A6CFF}" srcOrd="3" destOrd="0" presId="urn:microsoft.com/office/officeart/2008/layout/AlternatingHexagons"/>
    <dgm:cxn modelId="{593056D5-638C-40A1-B6D6-CEA29BE80D18}" type="presParOf" srcId="{B310CAB9-6B47-4AAA-ABB9-C6E8A8D71C04}" destId="{4E1DD652-DA65-40DE-BE45-970D745B908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F0257B-3FF8-48E8-9815-201FC342FC5B}" type="doc">
      <dgm:prSet loTypeId="urn:microsoft.com/office/officeart/2008/layout/SquareAccentList" loCatId="list" qsTypeId="urn:microsoft.com/office/officeart/2005/8/quickstyle/simple1" qsCatId="simple" csTypeId="urn:microsoft.com/office/officeart/2005/8/colors/accent5_1" csCatId="accent5" phldr="1"/>
      <dgm:spPr/>
      <dgm:t>
        <a:bodyPr/>
        <a:lstStyle/>
        <a:p>
          <a:endParaRPr lang="fr-FR"/>
        </a:p>
      </dgm:t>
    </dgm:pt>
    <dgm:pt modelId="{7ACDC66A-E194-43F9-AA67-22A05387EE5A}">
      <dgm:prSet phldrT="[Texte]"/>
      <dgm:spPr/>
      <dgm:t>
        <a:bodyPr/>
        <a:lstStyle/>
        <a:p>
          <a:r>
            <a:rPr lang="fr-FR" dirty="0" smtClean="0"/>
            <a:t>Caractéristiques</a:t>
          </a:r>
          <a:endParaRPr lang="fr-FR" dirty="0"/>
        </a:p>
      </dgm:t>
    </dgm:pt>
    <dgm:pt modelId="{7BB0E232-8C4D-445D-B90E-063103A8C674}" type="parTrans" cxnId="{7EA6DBE5-EF36-48A5-86D2-DD0DDD79F486}">
      <dgm:prSet/>
      <dgm:spPr/>
      <dgm:t>
        <a:bodyPr/>
        <a:lstStyle/>
        <a:p>
          <a:endParaRPr lang="fr-FR"/>
        </a:p>
      </dgm:t>
    </dgm:pt>
    <dgm:pt modelId="{EA1BC93E-1EA1-4ADD-9BB8-54925523A213}" type="sibTrans" cxnId="{7EA6DBE5-EF36-48A5-86D2-DD0DDD79F486}">
      <dgm:prSet/>
      <dgm:spPr/>
      <dgm:t>
        <a:bodyPr/>
        <a:lstStyle/>
        <a:p>
          <a:endParaRPr lang="fr-FR"/>
        </a:p>
      </dgm:t>
    </dgm:pt>
    <dgm:pt modelId="{4BD57CB1-4F87-440C-B7BA-D9671841C503}">
      <dgm:prSet phldrT="[Texte]" custT="1"/>
      <dgm:spPr/>
      <dgm:t>
        <a:bodyPr/>
        <a:lstStyle/>
        <a:p>
          <a:r>
            <a:rPr lang="fr-FR" sz="1200" dirty="0" smtClean="0"/>
            <a:t>Préservation des données</a:t>
          </a:r>
          <a:endParaRPr lang="fr-FR" sz="1200" dirty="0"/>
        </a:p>
      </dgm:t>
    </dgm:pt>
    <dgm:pt modelId="{FAF5C0B2-7195-4140-AE3D-DDF3DF31FB75}" type="parTrans" cxnId="{47831FCF-4094-43FC-A0FE-39B53FD8D891}">
      <dgm:prSet/>
      <dgm:spPr/>
      <dgm:t>
        <a:bodyPr/>
        <a:lstStyle/>
        <a:p>
          <a:endParaRPr lang="fr-FR"/>
        </a:p>
      </dgm:t>
    </dgm:pt>
    <dgm:pt modelId="{628BC88D-CC00-4AC9-B149-5CD93C9A60DF}" type="sibTrans" cxnId="{47831FCF-4094-43FC-A0FE-39B53FD8D891}">
      <dgm:prSet/>
      <dgm:spPr/>
      <dgm:t>
        <a:bodyPr/>
        <a:lstStyle/>
        <a:p>
          <a:endParaRPr lang="fr-FR"/>
        </a:p>
      </dgm:t>
    </dgm:pt>
    <dgm:pt modelId="{FFF6382E-9429-4AA8-B858-650588BBBA4B}">
      <dgm:prSet phldrT="[Texte]" custT="1"/>
      <dgm:spPr/>
      <dgm:t>
        <a:bodyPr/>
        <a:lstStyle/>
        <a:p>
          <a:r>
            <a:rPr lang="fr-FR" sz="1200" dirty="0" smtClean="0"/>
            <a:t>Identification pérenne</a:t>
          </a:r>
          <a:endParaRPr lang="fr-FR" sz="1200" dirty="0"/>
        </a:p>
      </dgm:t>
    </dgm:pt>
    <dgm:pt modelId="{2BCDB220-F196-452C-ABE7-F2AC0E473BCF}" type="parTrans" cxnId="{88B1CEBF-DCEC-4EFE-A15C-6A9A959CCC33}">
      <dgm:prSet/>
      <dgm:spPr/>
      <dgm:t>
        <a:bodyPr/>
        <a:lstStyle/>
        <a:p>
          <a:endParaRPr lang="fr-FR"/>
        </a:p>
      </dgm:t>
    </dgm:pt>
    <dgm:pt modelId="{9FDBBF1D-983B-415F-B667-02979779F8E7}" type="sibTrans" cxnId="{88B1CEBF-DCEC-4EFE-A15C-6A9A959CCC33}">
      <dgm:prSet/>
      <dgm:spPr/>
      <dgm:t>
        <a:bodyPr/>
        <a:lstStyle/>
        <a:p>
          <a:endParaRPr lang="fr-FR"/>
        </a:p>
      </dgm:t>
    </dgm:pt>
    <dgm:pt modelId="{B7B2B827-F565-49BD-9F96-691A68FA0684}">
      <dgm:prSet phldrT="[Texte]"/>
      <dgm:spPr/>
      <dgm:t>
        <a:bodyPr/>
        <a:lstStyle/>
        <a:p>
          <a:r>
            <a:rPr lang="fr-FR" dirty="0" smtClean="0"/>
            <a:t>Exigences </a:t>
          </a:r>
          <a:endParaRPr lang="fr-FR" dirty="0"/>
        </a:p>
      </dgm:t>
    </dgm:pt>
    <dgm:pt modelId="{A833EEB0-DB6E-4470-BA1A-7A41559CCAE9}" type="parTrans" cxnId="{64F97187-CD08-46CC-8ACE-1C4D747DE4BC}">
      <dgm:prSet/>
      <dgm:spPr/>
      <dgm:t>
        <a:bodyPr/>
        <a:lstStyle/>
        <a:p>
          <a:endParaRPr lang="fr-FR"/>
        </a:p>
      </dgm:t>
    </dgm:pt>
    <dgm:pt modelId="{6C08A9B2-ACD7-4F0B-8463-2DC4652D3ED1}" type="sibTrans" cxnId="{64F97187-CD08-46CC-8ACE-1C4D747DE4BC}">
      <dgm:prSet/>
      <dgm:spPr/>
      <dgm:t>
        <a:bodyPr/>
        <a:lstStyle/>
        <a:p>
          <a:endParaRPr lang="fr-FR"/>
        </a:p>
      </dgm:t>
    </dgm:pt>
    <dgm:pt modelId="{6BF22F89-39BA-40BD-B312-68EA763FE237}">
      <dgm:prSet phldrT="[Texte]" custT="1"/>
      <dgm:spPr/>
      <dgm:t>
        <a:bodyPr/>
        <a:lstStyle/>
        <a:p>
          <a:r>
            <a:rPr lang="fr-FR" sz="1200" dirty="0" smtClean="0"/>
            <a:t>Limite discipline </a:t>
          </a:r>
          <a:endParaRPr lang="fr-FR" sz="1200" dirty="0"/>
        </a:p>
      </dgm:t>
    </dgm:pt>
    <dgm:pt modelId="{46EA3EBD-BDE3-4251-B366-CFFA0F18486B}" type="parTrans" cxnId="{D69080A4-FE38-48A4-A84E-B57998326EF2}">
      <dgm:prSet/>
      <dgm:spPr/>
      <dgm:t>
        <a:bodyPr/>
        <a:lstStyle/>
        <a:p>
          <a:endParaRPr lang="fr-FR"/>
        </a:p>
      </dgm:t>
    </dgm:pt>
    <dgm:pt modelId="{61BB4DEB-F373-4EBE-847F-CA72AC4438F1}" type="sibTrans" cxnId="{D69080A4-FE38-48A4-A84E-B57998326EF2}">
      <dgm:prSet/>
      <dgm:spPr/>
      <dgm:t>
        <a:bodyPr/>
        <a:lstStyle/>
        <a:p>
          <a:endParaRPr lang="fr-FR"/>
        </a:p>
      </dgm:t>
    </dgm:pt>
    <dgm:pt modelId="{FBF244F0-A438-498E-AA6C-67D5A501A782}">
      <dgm:prSet phldrT="[Texte]" custT="1"/>
      <dgm:spPr/>
      <dgm:t>
        <a:bodyPr/>
        <a:lstStyle/>
        <a:p>
          <a:r>
            <a:rPr lang="fr-FR" sz="1200" dirty="0" smtClean="0"/>
            <a:t>Coûts </a:t>
          </a:r>
          <a:endParaRPr lang="fr-FR" sz="1200" dirty="0"/>
        </a:p>
      </dgm:t>
    </dgm:pt>
    <dgm:pt modelId="{4ECB8CD1-0D30-4744-BCC6-5ABDBDDB23A7}" type="parTrans" cxnId="{AD55433A-256A-4EB4-909D-4217B33ADE41}">
      <dgm:prSet/>
      <dgm:spPr/>
      <dgm:t>
        <a:bodyPr/>
        <a:lstStyle/>
        <a:p>
          <a:endParaRPr lang="fr-FR"/>
        </a:p>
      </dgm:t>
    </dgm:pt>
    <dgm:pt modelId="{5E6159C3-B170-492A-8FB3-7B968B3BA6A5}" type="sibTrans" cxnId="{AD55433A-256A-4EB4-909D-4217B33ADE41}">
      <dgm:prSet/>
      <dgm:spPr/>
      <dgm:t>
        <a:bodyPr/>
        <a:lstStyle/>
        <a:p>
          <a:endParaRPr lang="fr-FR"/>
        </a:p>
      </dgm:t>
    </dgm:pt>
    <dgm:pt modelId="{DDA7551D-A53C-4AA1-8527-C3A6A9A20C5F}">
      <dgm:prSet phldrT="[Texte]" custT="1"/>
      <dgm:spPr/>
      <dgm:t>
        <a:bodyPr/>
        <a:lstStyle/>
        <a:p>
          <a:r>
            <a:rPr lang="fr-FR" sz="1200" dirty="0" smtClean="0"/>
            <a:t>Types de données acceptés</a:t>
          </a:r>
          <a:endParaRPr lang="fr-FR" sz="1200" dirty="0"/>
        </a:p>
      </dgm:t>
    </dgm:pt>
    <dgm:pt modelId="{ABB6242B-E815-41DF-A862-2A63F50FEB49}" type="parTrans" cxnId="{0B4A8A8F-0479-40F4-93BB-2B002075A548}">
      <dgm:prSet/>
      <dgm:spPr/>
      <dgm:t>
        <a:bodyPr/>
        <a:lstStyle/>
        <a:p>
          <a:endParaRPr lang="fr-FR"/>
        </a:p>
      </dgm:t>
    </dgm:pt>
    <dgm:pt modelId="{15E9E522-43F3-4A4B-8FBE-67820238A161}" type="sibTrans" cxnId="{0B4A8A8F-0479-40F4-93BB-2B002075A548}">
      <dgm:prSet/>
      <dgm:spPr/>
      <dgm:t>
        <a:bodyPr/>
        <a:lstStyle/>
        <a:p>
          <a:endParaRPr lang="fr-FR"/>
        </a:p>
      </dgm:t>
    </dgm:pt>
    <dgm:pt modelId="{307BF28F-8FAE-412A-ABB8-449CACDF4463}">
      <dgm:prSet phldrT="[Texte]" custT="1"/>
      <dgm:spPr/>
      <dgm:t>
        <a:bodyPr/>
        <a:lstStyle/>
        <a:p>
          <a:r>
            <a:rPr lang="fr-FR" sz="1200" dirty="0" smtClean="0"/>
            <a:t>Formats acceptés</a:t>
          </a:r>
          <a:endParaRPr lang="fr-FR" sz="1200" dirty="0"/>
        </a:p>
      </dgm:t>
    </dgm:pt>
    <dgm:pt modelId="{982BB326-0E6B-420A-964B-6BE5F96FD2DF}" type="parTrans" cxnId="{27948A26-BD7A-48FA-9F72-A18AC66A1C59}">
      <dgm:prSet/>
      <dgm:spPr/>
      <dgm:t>
        <a:bodyPr/>
        <a:lstStyle/>
        <a:p>
          <a:endParaRPr lang="fr-FR"/>
        </a:p>
      </dgm:t>
    </dgm:pt>
    <dgm:pt modelId="{42D3F5AB-D22C-46EA-A70F-F7CECE8B9684}" type="sibTrans" cxnId="{27948A26-BD7A-48FA-9F72-A18AC66A1C59}">
      <dgm:prSet/>
      <dgm:spPr/>
      <dgm:t>
        <a:bodyPr/>
        <a:lstStyle/>
        <a:p>
          <a:endParaRPr lang="fr-FR"/>
        </a:p>
      </dgm:t>
    </dgm:pt>
    <dgm:pt modelId="{15F14562-D332-4CE8-96A1-ED6103C43C7A}">
      <dgm:prSet phldrT="[Texte]" custT="1"/>
      <dgm:spPr/>
      <dgm:t>
        <a:bodyPr/>
        <a:lstStyle/>
        <a:p>
          <a:r>
            <a:rPr lang="fr-FR" sz="1200" dirty="0" smtClean="0"/>
            <a:t>Licences possibles</a:t>
          </a:r>
          <a:endParaRPr lang="fr-FR" sz="1200" dirty="0"/>
        </a:p>
      </dgm:t>
    </dgm:pt>
    <dgm:pt modelId="{517958C9-BA7B-448C-A71F-A8499F463857}" type="parTrans" cxnId="{7530D424-1168-4C6F-83C8-744FB0DEBCB3}">
      <dgm:prSet/>
      <dgm:spPr/>
      <dgm:t>
        <a:bodyPr/>
        <a:lstStyle/>
        <a:p>
          <a:endParaRPr lang="fr-FR"/>
        </a:p>
      </dgm:t>
    </dgm:pt>
    <dgm:pt modelId="{3FF868FD-FCE8-4CFD-B99F-363F4232DDC0}" type="sibTrans" cxnId="{7530D424-1168-4C6F-83C8-744FB0DEBCB3}">
      <dgm:prSet/>
      <dgm:spPr/>
      <dgm:t>
        <a:bodyPr/>
        <a:lstStyle/>
        <a:p>
          <a:endParaRPr lang="fr-FR"/>
        </a:p>
      </dgm:t>
    </dgm:pt>
    <dgm:pt modelId="{871410F4-732B-4344-82A4-D3AD2D9CFCFC}">
      <dgm:prSet phldrT="[Texte]" custT="1"/>
      <dgm:spPr/>
      <dgm:t>
        <a:bodyPr/>
        <a:lstStyle/>
        <a:p>
          <a:r>
            <a:rPr lang="fr-FR" sz="1200" dirty="0" err="1" smtClean="0"/>
            <a:t>Versionning</a:t>
          </a:r>
          <a:endParaRPr lang="fr-FR" sz="1200" dirty="0"/>
        </a:p>
      </dgm:t>
    </dgm:pt>
    <dgm:pt modelId="{CFEAFFDA-4194-4B31-85E3-C189CFA8B573}" type="parTrans" cxnId="{B28EC04C-2C70-44EB-BED2-00482EFF03A2}">
      <dgm:prSet/>
      <dgm:spPr/>
      <dgm:t>
        <a:bodyPr/>
        <a:lstStyle/>
        <a:p>
          <a:endParaRPr lang="fr-FR"/>
        </a:p>
      </dgm:t>
    </dgm:pt>
    <dgm:pt modelId="{4AC5E64F-3FE9-4A9C-8B65-67CF4309C4A2}" type="sibTrans" cxnId="{B28EC04C-2C70-44EB-BED2-00482EFF03A2}">
      <dgm:prSet/>
      <dgm:spPr/>
      <dgm:t>
        <a:bodyPr/>
        <a:lstStyle/>
        <a:p>
          <a:endParaRPr lang="fr-FR"/>
        </a:p>
      </dgm:t>
    </dgm:pt>
    <dgm:pt modelId="{02D7F807-B3FC-4D89-AD2E-678C491182E9}">
      <dgm:prSet phldrT="[Texte]" custT="1"/>
      <dgm:spPr/>
      <dgm:t>
        <a:bodyPr/>
        <a:lstStyle/>
        <a:p>
          <a:r>
            <a:rPr lang="fr-FR" sz="1200" dirty="0" smtClean="0"/>
            <a:t>Statistiques d’usage</a:t>
          </a:r>
          <a:endParaRPr lang="fr-FR" sz="1200" dirty="0"/>
        </a:p>
      </dgm:t>
    </dgm:pt>
    <dgm:pt modelId="{09ED7918-E175-4536-AF5F-AA4B7FC6D1FF}" type="parTrans" cxnId="{F461328F-7F1A-496B-AC4A-04476DADB673}">
      <dgm:prSet/>
      <dgm:spPr/>
      <dgm:t>
        <a:bodyPr/>
        <a:lstStyle/>
        <a:p>
          <a:endParaRPr lang="fr-FR"/>
        </a:p>
      </dgm:t>
    </dgm:pt>
    <dgm:pt modelId="{C863D5D9-A169-4F48-8610-1B8F3E6D3E42}" type="sibTrans" cxnId="{F461328F-7F1A-496B-AC4A-04476DADB673}">
      <dgm:prSet/>
      <dgm:spPr/>
      <dgm:t>
        <a:bodyPr/>
        <a:lstStyle/>
        <a:p>
          <a:endParaRPr lang="fr-FR"/>
        </a:p>
      </dgm:t>
    </dgm:pt>
    <dgm:pt modelId="{4FF8AE73-5ECA-4D8F-A800-EAA39A0584DB}">
      <dgm:prSet phldrT="[Texte]" custT="1"/>
      <dgm:spPr/>
      <dgm:t>
        <a:bodyPr/>
        <a:lstStyle/>
        <a:p>
          <a:r>
            <a:rPr lang="fr-FR" sz="1200" dirty="0" smtClean="0"/>
            <a:t>Contrôle d’accès aux données</a:t>
          </a:r>
          <a:endParaRPr lang="fr-FR" sz="1200" dirty="0"/>
        </a:p>
      </dgm:t>
    </dgm:pt>
    <dgm:pt modelId="{5FE54F86-F5A3-41B0-AB47-80C48916CC4C}" type="parTrans" cxnId="{BBFCA119-6345-4A17-8B0E-61A2624FAE19}">
      <dgm:prSet/>
      <dgm:spPr/>
      <dgm:t>
        <a:bodyPr/>
        <a:lstStyle/>
        <a:p>
          <a:endParaRPr lang="fr-FR"/>
        </a:p>
      </dgm:t>
    </dgm:pt>
    <dgm:pt modelId="{D9BA685C-F297-4686-BCAB-42A2DFA7AE72}" type="sibTrans" cxnId="{BBFCA119-6345-4A17-8B0E-61A2624FAE19}">
      <dgm:prSet/>
      <dgm:spPr/>
      <dgm:t>
        <a:bodyPr/>
        <a:lstStyle/>
        <a:p>
          <a:endParaRPr lang="fr-FR"/>
        </a:p>
      </dgm:t>
    </dgm:pt>
    <dgm:pt modelId="{83D1B8E1-F4B3-420C-A2FF-960E567863AF}">
      <dgm:prSet phldrT="[Texte]"/>
      <dgm:spPr/>
      <dgm:t>
        <a:bodyPr/>
        <a:lstStyle/>
        <a:p>
          <a:r>
            <a:rPr lang="fr-FR" dirty="0" smtClean="0"/>
            <a:t>Fonctions</a:t>
          </a:r>
          <a:endParaRPr lang="fr-FR" dirty="0"/>
        </a:p>
      </dgm:t>
    </dgm:pt>
    <dgm:pt modelId="{77A0C432-0482-465F-8467-F7CF00F6C059}" type="parTrans" cxnId="{A69D2461-CC10-4597-B2B6-D30BD4BEF5D6}">
      <dgm:prSet/>
      <dgm:spPr/>
      <dgm:t>
        <a:bodyPr/>
        <a:lstStyle/>
        <a:p>
          <a:endParaRPr lang="fr-FR"/>
        </a:p>
      </dgm:t>
    </dgm:pt>
    <dgm:pt modelId="{3E27F159-7E3C-4A02-86D7-3605960E847B}" type="sibTrans" cxnId="{A69D2461-CC10-4597-B2B6-D30BD4BEF5D6}">
      <dgm:prSet/>
      <dgm:spPr/>
      <dgm:t>
        <a:bodyPr/>
        <a:lstStyle/>
        <a:p>
          <a:endParaRPr lang="fr-FR"/>
        </a:p>
      </dgm:t>
    </dgm:pt>
    <dgm:pt modelId="{23961200-5DA3-4984-8809-876162F32EB7}">
      <dgm:prSet phldrT="[Texte]" custT="1"/>
      <dgm:spPr/>
      <dgm:t>
        <a:bodyPr/>
        <a:lstStyle/>
        <a:p>
          <a:r>
            <a:rPr lang="fr-FR" sz="1200" dirty="0" smtClean="0"/>
            <a:t>Pérennité de l’entrepôt</a:t>
          </a:r>
          <a:endParaRPr lang="fr-FR" sz="1200" dirty="0"/>
        </a:p>
      </dgm:t>
    </dgm:pt>
    <dgm:pt modelId="{8086AB94-2BFF-4216-943F-62F25412314F}" type="parTrans" cxnId="{5EE29491-E47C-477C-BC57-505F3BD75256}">
      <dgm:prSet/>
      <dgm:spPr/>
      <dgm:t>
        <a:bodyPr/>
        <a:lstStyle/>
        <a:p>
          <a:endParaRPr lang="fr-FR"/>
        </a:p>
      </dgm:t>
    </dgm:pt>
    <dgm:pt modelId="{65C79920-28C0-43DF-8D20-BED70963EE54}" type="sibTrans" cxnId="{5EE29491-E47C-477C-BC57-505F3BD75256}">
      <dgm:prSet/>
      <dgm:spPr/>
      <dgm:t>
        <a:bodyPr/>
        <a:lstStyle/>
        <a:p>
          <a:endParaRPr lang="fr-FR"/>
        </a:p>
      </dgm:t>
    </dgm:pt>
    <dgm:pt modelId="{ED1EDC6C-7913-4F43-81EE-C3ED904419D1}">
      <dgm:prSet phldrT="[Texte]" custT="1"/>
      <dgm:spPr/>
      <dgm:t>
        <a:bodyPr/>
        <a:lstStyle/>
        <a:p>
          <a:r>
            <a:rPr lang="fr-FR" sz="1200" dirty="0" smtClean="0"/>
            <a:t>Facilité de dépôt</a:t>
          </a:r>
          <a:endParaRPr lang="fr-FR" sz="1200" dirty="0"/>
        </a:p>
      </dgm:t>
    </dgm:pt>
    <dgm:pt modelId="{FF04FD6B-593B-4099-ACBB-E457EF5DD4C6}" type="parTrans" cxnId="{76988D64-0D94-400D-893E-DD706F740795}">
      <dgm:prSet/>
      <dgm:spPr/>
      <dgm:t>
        <a:bodyPr/>
        <a:lstStyle/>
        <a:p>
          <a:endParaRPr lang="fr-FR"/>
        </a:p>
      </dgm:t>
    </dgm:pt>
    <dgm:pt modelId="{AF91125D-C27F-42D1-9979-B6D7D3488029}" type="sibTrans" cxnId="{76988D64-0D94-400D-893E-DD706F740795}">
      <dgm:prSet/>
      <dgm:spPr/>
      <dgm:t>
        <a:bodyPr/>
        <a:lstStyle/>
        <a:p>
          <a:endParaRPr lang="fr-FR"/>
        </a:p>
      </dgm:t>
    </dgm:pt>
    <dgm:pt modelId="{331596E1-B148-4671-A5F7-7672D379B8FF}">
      <dgm:prSet phldrT="[Texte]" custT="1"/>
      <dgm:spPr/>
      <dgm:t>
        <a:bodyPr/>
        <a:lstStyle/>
        <a:p>
          <a:r>
            <a:rPr lang="fr-FR" sz="1200" dirty="0" smtClean="0"/>
            <a:t>Localisation du serveur</a:t>
          </a:r>
          <a:endParaRPr lang="fr-FR" sz="1200" dirty="0"/>
        </a:p>
      </dgm:t>
    </dgm:pt>
    <dgm:pt modelId="{57577F49-980D-4614-9E75-2DC5CBA52489}" type="parTrans" cxnId="{79D0731E-0BD6-441E-BE96-425E16BB5AB1}">
      <dgm:prSet/>
      <dgm:spPr/>
      <dgm:t>
        <a:bodyPr/>
        <a:lstStyle/>
        <a:p>
          <a:endParaRPr lang="fr-FR"/>
        </a:p>
      </dgm:t>
    </dgm:pt>
    <dgm:pt modelId="{96FC6B61-4AD3-4B38-A794-E0BD94B19AA6}" type="sibTrans" cxnId="{79D0731E-0BD6-441E-BE96-425E16BB5AB1}">
      <dgm:prSet/>
      <dgm:spPr/>
      <dgm:t>
        <a:bodyPr/>
        <a:lstStyle/>
        <a:p>
          <a:endParaRPr lang="fr-FR"/>
        </a:p>
      </dgm:t>
    </dgm:pt>
    <dgm:pt modelId="{E291E996-28C2-4EF7-9419-67F5A666C2CC}">
      <dgm:prSet phldrT="[Texte]" custT="1"/>
      <dgm:spPr/>
      <dgm:t>
        <a:bodyPr/>
        <a:lstStyle/>
        <a:p>
          <a:r>
            <a:rPr lang="fr-FR" sz="1200" dirty="0" smtClean="0"/>
            <a:t>Qualité de la description des données (standards, contrôles,…)</a:t>
          </a:r>
          <a:endParaRPr lang="fr-FR" sz="1200" dirty="0"/>
        </a:p>
      </dgm:t>
    </dgm:pt>
    <dgm:pt modelId="{F6644BD6-ABEA-47E2-B75A-4F213D4D1396}" type="parTrans" cxnId="{4DC4F46E-8511-4E6D-BB93-34AB5522DB78}">
      <dgm:prSet/>
      <dgm:spPr/>
      <dgm:t>
        <a:bodyPr/>
        <a:lstStyle/>
        <a:p>
          <a:endParaRPr lang="fr-FR"/>
        </a:p>
      </dgm:t>
    </dgm:pt>
    <dgm:pt modelId="{4C597B3D-DB7D-40E2-9354-4D24613AD687}" type="sibTrans" cxnId="{4DC4F46E-8511-4E6D-BB93-34AB5522DB78}">
      <dgm:prSet/>
      <dgm:spPr/>
      <dgm:t>
        <a:bodyPr/>
        <a:lstStyle/>
        <a:p>
          <a:endParaRPr lang="fr-FR"/>
        </a:p>
      </dgm:t>
    </dgm:pt>
    <dgm:pt modelId="{F2D528DD-5E7B-4811-92DF-FC04DC10FF73}">
      <dgm:prSet phldrT="[Texte]" custT="1"/>
      <dgm:spPr/>
      <dgm:t>
        <a:bodyPr/>
        <a:lstStyle/>
        <a:p>
          <a:r>
            <a:rPr lang="fr-FR" sz="1200" dirty="0" smtClean="0"/>
            <a:t>Interopérabilité</a:t>
          </a:r>
          <a:endParaRPr lang="fr-FR" sz="1200" dirty="0"/>
        </a:p>
      </dgm:t>
    </dgm:pt>
    <dgm:pt modelId="{1C80EE78-56D2-451D-BFF5-0C838D48DD74}" type="parTrans" cxnId="{D2B6F30F-A85A-481C-9FF2-5A8B75AAAB6E}">
      <dgm:prSet/>
      <dgm:spPr/>
      <dgm:t>
        <a:bodyPr/>
        <a:lstStyle/>
        <a:p>
          <a:endParaRPr lang="fr-FR"/>
        </a:p>
      </dgm:t>
    </dgm:pt>
    <dgm:pt modelId="{FB6B9D88-8F7D-431D-8FAC-1CAB2BE938E2}" type="sibTrans" cxnId="{D2B6F30F-A85A-481C-9FF2-5A8B75AAAB6E}">
      <dgm:prSet/>
      <dgm:spPr/>
      <dgm:t>
        <a:bodyPr/>
        <a:lstStyle/>
        <a:p>
          <a:endParaRPr lang="fr-FR"/>
        </a:p>
      </dgm:t>
    </dgm:pt>
    <dgm:pt modelId="{DB58A29F-F736-421C-A211-B09918B5530F}">
      <dgm:prSet phldrT="[Texte]" custT="1"/>
      <dgm:spPr/>
      <dgm:t>
        <a:bodyPr/>
        <a:lstStyle/>
        <a:p>
          <a:r>
            <a:rPr lang="fr-FR" sz="1200" dirty="0" smtClean="0"/>
            <a:t>Facilité de recherche / découverte des données</a:t>
          </a:r>
          <a:endParaRPr lang="fr-FR" sz="1200" dirty="0"/>
        </a:p>
      </dgm:t>
    </dgm:pt>
    <dgm:pt modelId="{AA9902E4-E522-46EF-ABE2-77800E6F381C}" type="parTrans" cxnId="{F1BE76CF-2C1B-46D9-9B96-B73A0D0CBE46}">
      <dgm:prSet/>
      <dgm:spPr/>
      <dgm:t>
        <a:bodyPr/>
        <a:lstStyle/>
        <a:p>
          <a:endParaRPr lang="fr-FR"/>
        </a:p>
      </dgm:t>
    </dgm:pt>
    <dgm:pt modelId="{802A2EBF-39B4-497E-8204-F102C98F41FC}" type="sibTrans" cxnId="{F1BE76CF-2C1B-46D9-9B96-B73A0D0CBE46}">
      <dgm:prSet/>
      <dgm:spPr/>
      <dgm:t>
        <a:bodyPr/>
        <a:lstStyle/>
        <a:p>
          <a:endParaRPr lang="fr-FR"/>
        </a:p>
      </dgm:t>
    </dgm:pt>
    <dgm:pt modelId="{B08E3E06-3599-46BF-AF01-857968D19DC2}">
      <dgm:prSet phldrT="[Texte]" custT="1"/>
      <dgm:spPr/>
      <dgm:t>
        <a:bodyPr/>
        <a:lstStyle/>
        <a:p>
          <a:r>
            <a:rPr lang="fr-FR" sz="1200" smtClean="0"/>
            <a:t>Limite </a:t>
          </a:r>
          <a:r>
            <a:rPr lang="fr-FR" sz="1200" dirty="0" smtClean="0"/>
            <a:t>volumétrie</a:t>
          </a:r>
          <a:endParaRPr lang="fr-FR" sz="1200" dirty="0"/>
        </a:p>
      </dgm:t>
    </dgm:pt>
    <dgm:pt modelId="{B52D700E-F9A7-4397-81BF-F8A2295EEE80}" type="parTrans" cxnId="{3E38F6F2-5EF6-4B8B-B262-F28AA249A3C6}">
      <dgm:prSet/>
      <dgm:spPr/>
      <dgm:t>
        <a:bodyPr/>
        <a:lstStyle/>
        <a:p>
          <a:endParaRPr lang="fr-FR"/>
        </a:p>
      </dgm:t>
    </dgm:pt>
    <dgm:pt modelId="{DD344C12-7854-4AF9-8077-9B4C51F80582}" type="sibTrans" cxnId="{3E38F6F2-5EF6-4B8B-B262-F28AA249A3C6}">
      <dgm:prSet/>
      <dgm:spPr/>
      <dgm:t>
        <a:bodyPr/>
        <a:lstStyle/>
        <a:p>
          <a:endParaRPr lang="fr-FR"/>
        </a:p>
      </dgm:t>
    </dgm:pt>
    <dgm:pt modelId="{F17F70B5-FD9D-44F3-9817-F9B45FD1CF3B}">
      <dgm:prSet phldrT="[Texte]" custT="1"/>
      <dgm:spPr/>
      <dgm:t>
        <a:bodyPr/>
        <a:lstStyle/>
        <a:p>
          <a:r>
            <a:rPr lang="fr-FR" sz="1200" dirty="0" err="1" smtClean="0"/>
            <a:t>Pré-publication</a:t>
          </a:r>
          <a:r>
            <a:rPr lang="fr-FR" sz="1200" dirty="0" smtClean="0"/>
            <a:t>  (accès </a:t>
          </a:r>
          <a:r>
            <a:rPr lang="fr-FR" sz="1200" dirty="0" err="1" smtClean="0"/>
            <a:t>reviewers</a:t>
          </a:r>
          <a:r>
            <a:rPr lang="fr-FR" sz="1200" dirty="0" smtClean="0"/>
            <a:t> via lien privé)</a:t>
          </a:r>
          <a:endParaRPr lang="fr-FR" sz="1200" dirty="0"/>
        </a:p>
      </dgm:t>
    </dgm:pt>
    <dgm:pt modelId="{2FFC429E-3864-4F32-9296-D3A3C2870DFF}" type="parTrans" cxnId="{F84B1FF9-7440-48C0-ABC6-D0BA3D876464}">
      <dgm:prSet/>
      <dgm:spPr/>
      <dgm:t>
        <a:bodyPr/>
        <a:lstStyle/>
        <a:p>
          <a:endParaRPr lang="fr-FR"/>
        </a:p>
      </dgm:t>
    </dgm:pt>
    <dgm:pt modelId="{86F1D8AA-0A5F-43CE-B0E5-DBBA5B38266D}" type="sibTrans" cxnId="{F84B1FF9-7440-48C0-ABC6-D0BA3D876464}">
      <dgm:prSet/>
      <dgm:spPr/>
      <dgm:t>
        <a:bodyPr/>
        <a:lstStyle/>
        <a:p>
          <a:endParaRPr lang="fr-FR"/>
        </a:p>
      </dgm:t>
    </dgm:pt>
    <dgm:pt modelId="{11F724E8-2084-43A1-BC4A-FAEA2232D02A}">
      <dgm:prSet phldrT="[Texte]" custT="1"/>
      <dgm:spPr/>
      <dgm:t>
        <a:bodyPr/>
        <a:lstStyle/>
        <a:p>
          <a:r>
            <a:rPr lang="fr-FR" sz="1200" dirty="0" smtClean="0"/>
            <a:t>Traçabilité, provenance</a:t>
          </a:r>
          <a:endParaRPr lang="fr-FR" sz="1200" dirty="0"/>
        </a:p>
      </dgm:t>
    </dgm:pt>
    <dgm:pt modelId="{EF045989-B679-4448-8422-F1CC6E2A762F}" type="parTrans" cxnId="{70AF740F-6F5E-4FFC-A7BE-73F1E0E7B666}">
      <dgm:prSet/>
      <dgm:spPr/>
      <dgm:t>
        <a:bodyPr/>
        <a:lstStyle/>
        <a:p>
          <a:endParaRPr lang="fr-FR"/>
        </a:p>
      </dgm:t>
    </dgm:pt>
    <dgm:pt modelId="{797372C4-B7B4-4829-8F4D-E1DF110A2E51}" type="sibTrans" cxnId="{70AF740F-6F5E-4FFC-A7BE-73F1E0E7B666}">
      <dgm:prSet/>
      <dgm:spPr/>
      <dgm:t>
        <a:bodyPr/>
        <a:lstStyle/>
        <a:p>
          <a:endParaRPr lang="fr-FR"/>
        </a:p>
      </dgm:t>
    </dgm:pt>
    <dgm:pt modelId="{6F3C173C-AC57-40A9-841A-86C29E7FF352}" type="pres">
      <dgm:prSet presAssocID="{DBF0257B-3FF8-48E8-9815-201FC342FC5B}" presName="layout" presStyleCnt="0">
        <dgm:presLayoutVars>
          <dgm:chMax/>
          <dgm:chPref/>
          <dgm:dir/>
          <dgm:resizeHandles/>
        </dgm:presLayoutVars>
      </dgm:prSet>
      <dgm:spPr/>
      <dgm:t>
        <a:bodyPr/>
        <a:lstStyle/>
        <a:p>
          <a:endParaRPr lang="fr-FR"/>
        </a:p>
      </dgm:t>
    </dgm:pt>
    <dgm:pt modelId="{190810C9-592A-4B7E-B446-590B10F7AAA6}" type="pres">
      <dgm:prSet presAssocID="{7ACDC66A-E194-43F9-AA67-22A05387EE5A}" presName="root" presStyleCnt="0">
        <dgm:presLayoutVars>
          <dgm:chMax/>
          <dgm:chPref/>
        </dgm:presLayoutVars>
      </dgm:prSet>
      <dgm:spPr/>
    </dgm:pt>
    <dgm:pt modelId="{3B53F16C-50B1-4CEC-A6C9-B8442E8EC2DD}" type="pres">
      <dgm:prSet presAssocID="{7ACDC66A-E194-43F9-AA67-22A05387EE5A}" presName="rootComposite" presStyleCnt="0">
        <dgm:presLayoutVars/>
      </dgm:prSet>
      <dgm:spPr/>
    </dgm:pt>
    <dgm:pt modelId="{1FD048EF-1B30-422B-85E2-01A7F86A567B}" type="pres">
      <dgm:prSet presAssocID="{7ACDC66A-E194-43F9-AA67-22A05387EE5A}" presName="ParentAccent" presStyleLbl="alignNode1" presStyleIdx="0" presStyleCnt="3"/>
      <dgm:spPr/>
    </dgm:pt>
    <dgm:pt modelId="{360F7260-1508-4F22-A2DE-F2E9D79215C2}" type="pres">
      <dgm:prSet presAssocID="{7ACDC66A-E194-43F9-AA67-22A05387EE5A}" presName="ParentSmallAccent" presStyleLbl="fgAcc1" presStyleIdx="0" presStyleCnt="3"/>
      <dgm:spPr/>
    </dgm:pt>
    <dgm:pt modelId="{56040B10-E4DE-4D21-8432-364D16762EB1}" type="pres">
      <dgm:prSet presAssocID="{7ACDC66A-E194-43F9-AA67-22A05387EE5A}" presName="Parent" presStyleLbl="revTx" presStyleIdx="0" presStyleCnt="22">
        <dgm:presLayoutVars>
          <dgm:chMax/>
          <dgm:chPref val="4"/>
          <dgm:bulletEnabled val="1"/>
        </dgm:presLayoutVars>
      </dgm:prSet>
      <dgm:spPr/>
      <dgm:t>
        <a:bodyPr/>
        <a:lstStyle/>
        <a:p>
          <a:endParaRPr lang="fr-FR"/>
        </a:p>
      </dgm:t>
    </dgm:pt>
    <dgm:pt modelId="{ECF50637-E6AF-42F8-A050-ABE98353A132}" type="pres">
      <dgm:prSet presAssocID="{7ACDC66A-E194-43F9-AA67-22A05387EE5A}" presName="childShape" presStyleCnt="0">
        <dgm:presLayoutVars>
          <dgm:chMax val="0"/>
          <dgm:chPref val="0"/>
        </dgm:presLayoutVars>
      </dgm:prSet>
      <dgm:spPr/>
    </dgm:pt>
    <dgm:pt modelId="{3E3130F3-0C8D-45A3-B3DE-A8943282E33B}" type="pres">
      <dgm:prSet presAssocID="{23961200-5DA3-4984-8809-876162F32EB7}" presName="childComposite" presStyleCnt="0">
        <dgm:presLayoutVars>
          <dgm:chMax val="0"/>
          <dgm:chPref val="0"/>
        </dgm:presLayoutVars>
      </dgm:prSet>
      <dgm:spPr/>
    </dgm:pt>
    <dgm:pt modelId="{C1EF9A5B-C110-4CB5-9C29-14D06CB95F4F}" type="pres">
      <dgm:prSet presAssocID="{23961200-5DA3-4984-8809-876162F32EB7}" presName="ChildAccent" presStyleLbl="solidFgAcc1" presStyleIdx="0" presStyleCnt="19"/>
      <dgm:spPr/>
    </dgm:pt>
    <dgm:pt modelId="{F6C6DFAF-346E-497C-91B3-E15EC6666F38}" type="pres">
      <dgm:prSet presAssocID="{23961200-5DA3-4984-8809-876162F32EB7}" presName="Child" presStyleLbl="revTx" presStyleIdx="1" presStyleCnt="22">
        <dgm:presLayoutVars>
          <dgm:chMax val="0"/>
          <dgm:chPref val="0"/>
          <dgm:bulletEnabled val="1"/>
        </dgm:presLayoutVars>
      </dgm:prSet>
      <dgm:spPr/>
      <dgm:t>
        <a:bodyPr/>
        <a:lstStyle/>
        <a:p>
          <a:endParaRPr lang="fr-FR"/>
        </a:p>
      </dgm:t>
    </dgm:pt>
    <dgm:pt modelId="{6C6705EB-1E23-4FB5-A09E-04EBDC456D6C}" type="pres">
      <dgm:prSet presAssocID="{ED1EDC6C-7913-4F43-81EE-C3ED904419D1}" presName="childComposite" presStyleCnt="0">
        <dgm:presLayoutVars>
          <dgm:chMax val="0"/>
          <dgm:chPref val="0"/>
        </dgm:presLayoutVars>
      </dgm:prSet>
      <dgm:spPr/>
    </dgm:pt>
    <dgm:pt modelId="{244E3D7D-4468-48FC-8067-570B7DC0D788}" type="pres">
      <dgm:prSet presAssocID="{ED1EDC6C-7913-4F43-81EE-C3ED904419D1}" presName="ChildAccent" presStyleLbl="solidFgAcc1" presStyleIdx="1" presStyleCnt="19"/>
      <dgm:spPr/>
    </dgm:pt>
    <dgm:pt modelId="{7C06C84F-A7AA-4143-9271-142FC213D197}" type="pres">
      <dgm:prSet presAssocID="{ED1EDC6C-7913-4F43-81EE-C3ED904419D1}" presName="Child" presStyleLbl="revTx" presStyleIdx="2" presStyleCnt="22">
        <dgm:presLayoutVars>
          <dgm:chMax val="0"/>
          <dgm:chPref val="0"/>
          <dgm:bulletEnabled val="1"/>
        </dgm:presLayoutVars>
      </dgm:prSet>
      <dgm:spPr/>
      <dgm:t>
        <a:bodyPr/>
        <a:lstStyle/>
        <a:p>
          <a:endParaRPr lang="fr-FR"/>
        </a:p>
      </dgm:t>
    </dgm:pt>
    <dgm:pt modelId="{77076FD2-3542-4092-9DF0-0FD2D98D86C5}" type="pres">
      <dgm:prSet presAssocID="{DB58A29F-F736-421C-A211-B09918B5530F}" presName="childComposite" presStyleCnt="0">
        <dgm:presLayoutVars>
          <dgm:chMax val="0"/>
          <dgm:chPref val="0"/>
        </dgm:presLayoutVars>
      </dgm:prSet>
      <dgm:spPr/>
    </dgm:pt>
    <dgm:pt modelId="{1D6D68BC-5A19-468A-9D62-EDC58F86CBC7}" type="pres">
      <dgm:prSet presAssocID="{DB58A29F-F736-421C-A211-B09918B5530F}" presName="ChildAccent" presStyleLbl="solidFgAcc1" presStyleIdx="2" presStyleCnt="19"/>
      <dgm:spPr/>
    </dgm:pt>
    <dgm:pt modelId="{F3E96471-639F-4617-8222-8D4C24FDD08D}" type="pres">
      <dgm:prSet presAssocID="{DB58A29F-F736-421C-A211-B09918B5530F}" presName="Child" presStyleLbl="revTx" presStyleIdx="3" presStyleCnt="22">
        <dgm:presLayoutVars>
          <dgm:chMax val="0"/>
          <dgm:chPref val="0"/>
          <dgm:bulletEnabled val="1"/>
        </dgm:presLayoutVars>
      </dgm:prSet>
      <dgm:spPr/>
      <dgm:t>
        <a:bodyPr/>
        <a:lstStyle/>
        <a:p>
          <a:endParaRPr lang="fr-FR"/>
        </a:p>
      </dgm:t>
    </dgm:pt>
    <dgm:pt modelId="{245802D6-ECF5-4AD6-9262-F5361D3FF969}" type="pres">
      <dgm:prSet presAssocID="{331596E1-B148-4671-A5F7-7672D379B8FF}" presName="childComposite" presStyleCnt="0">
        <dgm:presLayoutVars>
          <dgm:chMax val="0"/>
          <dgm:chPref val="0"/>
        </dgm:presLayoutVars>
      </dgm:prSet>
      <dgm:spPr/>
    </dgm:pt>
    <dgm:pt modelId="{9775ABC6-C364-493F-A462-517387604FC2}" type="pres">
      <dgm:prSet presAssocID="{331596E1-B148-4671-A5F7-7672D379B8FF}" presName="ChildAccent" presStyleLbl="solidFgAcc1" presStyleIdx="3" presStyleCnt="19"/>
      <dgm:spPr/>
    </dgm:pt>
    <dgm:pt modelId="{898D3055-3333-47D6-8A6F-FDDC9B3F0E60}" type="pres">
      <dgm:prSet presAssocID="{331596E1-B148-4671-A5F7-7672D379B8FF}" presName="Child" presStyleLbl="revTx" presStyleIdx="4" presStyleCnt="22">
        <dgm:presLayoutVars>
          <dgm:chMax val="0"/>
          <dgm:chPref val="0"/>
          <dgm:bulletEnabled val="1"/>
        </dgm:presLayoutVars>
      </dgm:prSet>
      <dgm:spPr/>
      <dgm:t>
        <a:bodyPr/>
        <a:lstStyle/>
        <a:p>
          <a:endParaRPr lang="fr-FR"/>
        </a:p>
      </dgm:t>
    </dgm:pt>
    <dgm:pt modelId="{A4A95251-9906-494E-ABB6-48350B6910A4}" type="pres">
      <dgm:prSet presAssocID="{E291E996-28C2-4EF7-9419-67F5A666C2CC}" presName="childComposite" presStyleCnt="0">
        <dgm:presLayoutVars>
          <dgm:chMax val="0"/>
          <dgm:chPref val="0"/>
        </dgm:presLayoutVars>
      </dgm:prSet>
      <dgm:spPr/>
    </dgm:pt>
    <dgm:pt modelId="{A8D4B295-09F0-460B-8280-46EC3EA1ECA3}" type="pres">
      <dgm:prSet presAssocID="{E291E996-28C2-4EF7-9419-67F5A666C2CC}" presName="ChildAccent" presStyleLbl="solidFgAcc1" presStyleIdx="4" presStyleCnt="19"/>
      <dgm:spPr/>
    </dgm:pt>
    <dgm:pt modelId="{C652B80B-7413-4C92-821D-B43AF60EC8EC}" type="pres">
      <dgm:prSet presAssocID="{E291E996-28C2-4EF7-9419-67F5A666C2CC}" presName="Child" presStyleLbl="revTx" presStyleIdx="5" presStyleCnt="22">
        <dgm:presLayoutVars>
          <dgm:chMax val="0"/>
          <dgm:chPref val="0"/>
          <dgm:bulletEnabled val="1"/>
        </dgm:presLayoutVars>
      </dgm:prSet>
      <dgm:spPr/>
      <dgm:t>
        <a:bodyPr/>
        <a:lstStyle/>
        <a:p>
          <a:endParaRPr lang="fr-FR"/>
        </a:p>
      </dgm:t>
    </dgm:pt>
    <dgm:pt modelId="{58B2D118-FD71-401C-9291-D9D9FD6DE377}" type="pres">
      <dgm:prSet presAssocID="{83D1B8E1-F4B3-420C-A2FF-960E567863AF}" presName="root" presStyleCnt="0">
        <dgm:presLayoutVars>
          <dgm:chMax/>
          <dgm:chPref/>
        </dgm:presLayoutVars>
      </dgm:prSet>
      <dgm:spPr/>
    </dgm:pt>
    <dgm:pt modelId="{36D63063-BC1B-4861-98CC-3DD06D58F763}" type="pres">
      <dgm:prSet presAssocID="{83D1B8E1-F4B3-420C-A2FF-960E567863AF}" presName="rootComposite" presStyleCnt="0">
        <dgm:presLayoutVars/>
      </dgm:prSet>
      <dgm:spPr/>
    </dgm:pt>
    <dgm:pt modelId="{74B15320-7041-4B26-92C3-0F34D160FB0B}" type="pres">
      <dgm:prSet presAssocID="{83D1B8E1-F4B3-420C-A2FF-960E567863AF}" presName="ParentAccent" presStyleLbl="alignNode1" presStyleIdx="1" presStyleCnt="3"/>
      <dgm:spPr/>
    </dgm:pt>
    <dgm:pt modelId="{2E92BE15-ED98-4DA9-94CF-89B7B970F84B}" type="pres">
      <dgm:prSet presAssocID="{83D1B8E1-F4B3-420C-A2FF-960E567863AF}" presName="ParentSmallAccent" presStyleLbl="fgAcc1" presStyleIdx="1" presStyleCnt="3"/>
      <dgm:spPr/>
    </dgm:pt>
    <dgm:pt modelId="{F08C0EBE-CF81-4FDF-87D1-4DBCAC151C84}" type="pres">
      <dgm:prSet presAssocID="{83D1B8E1-F4B3-420C-A2FF-960E567863AF}" presName="Parent" presStyleLbl="revTx" presStyleIdx="6" presStyleCnt="22">
        <dgm:presLayoutVars>
          <dgm:chMax/>
          <dgm:chPref val="4"/>
          <dgm:bulletEnabled val="1"/>
        </dgm:presLayoutVars>
      </dgm:prSet>
      <dgm:spPr/>
      <dgm:t>
        <a:bodyPr/>
        <a:lstStyle/>
        <a:p>
          <a:endParaRPr lang="fr-FR"/>
        </a:p>
      </dgm:t>
    </dgm:pt>
    <dgm:pt modelId="{4AAC24A3-AB04-4E2A-ACF1-FF73412A7552}" type="pres">
      <dgm:prSet presAssocID="{83D1B8E1-F4B3-420C-A2FF-960E567863AF}" presName="childShape" presStyleCnt="0">
        <dgm:presLayoutVars>
          <dgm:chMax val="0"/>
          <dgm:chPref val="0"/>
        </dgm:presLayoutVars>
      </dgm:prSet>
      <dgm:spPr/>
    </dgm:pt>
    <dgm:pt modelId="{9DBAF719-94D5-49CF-8788-89DC68B05B41}" type="pres">
      <dgm:prSet presAssocID="{4BD57CB1-4F87-440C-B7BA-D9671841C503}" presName="childComposite" presStyleCnt="0">
        <dgm:presLayoutVars>
          <dgm:chMax val="0"/>
          <dgm:chPref val="0"/>
        </dgm:presLayoutVars>
      </dgm:prSet>
      <dgm:spPr/>
    </dgm:pt>
    <dgm:pt modelId="{EFCE98A3-4E9D-4FFF-A11F-537B75892837}" type="pres">
      <dgm:prSet presAssocID="{4BD57CB1-4F87-440C-B7BA-D9671841C503}" presName="ChildAccent" presStyleLbl="solidFgAcc1" presStyleIdx="5" presStyleCnt="19"/>
      <dgm:spPr/>
    </dgm:pt>
    <dgm:pt modelId="{01C3645D-725D-47B2-99E7-F55DC040AB7D}" type="pres">
      <dgm:prSet presAssocID="{4BD57CB1-4F87-440C-B7BA-D9671841C503}" presName="Child" presStyleLbl="revTx" presStyleIdx="7" presStyleCnt="22">
        <dgm:presLayoutVars>
          <dgm:chMax val="0"/>
          <dgm:chPref val="0"/>
          <dgm:bulletEnabled val="1"/>
        </dgm:presLayoutVars>
      </dgm:prSet>
      <dgm:spPr/>
      <dgm:t>
        <a:bodyPr/>
        <a:lstStyle/>
        <a:p>
          <a:endParaRPr lang="fr-FR"/>
        </a:p>
      </dgm:t>
    </dgm:pt>
    <dgm:pt modelId="{D8061C19-AB4C-4E6C-9993-DD88D3893DE7}" type="pres">
      <dgm:prSet presAssocID="{FFF6382E-9429-4AA8-B858-650588BBBA4B}" presName="childComposite" presStyleCnt="0">
        <dgm:presLayoutVars>
          <dgm:chMax val="0"/>
          <dgm:chPref val="0"/>
        </dgm:presLayoutVars>
      </dgm:prSet>
      <dgm:spPr/>
    </dgm:pt>
    <dgm:pt modelId="{4D4980A3-C4A4-440D-A8AE-5D3CF8BCCC1F}" type="pres">
      <dgm:prSet presAssocID="{FFF6382E-9429-4AA8-B858-650588BBBA4B}" presName="ChildAccent" presStyleLbl="solidFgAcc1" presStyleIdx="6" presStyleCnt="19"/>
      <dgm:spPr/>
    </dgm:pt>
    <dgm:pt modelId="{3E0C7B3F-7BF3-4F75-BC7B-1451C387838B}" type="pres">
      <dgm:prSet presAssocID="{FFF6382E-9429-4AA8-B858-650588BBBA4B}" presName="Child" presStyleLbl="revTx" presStyleIdx="8" presStyleCnt="22">
        <dgm:presLayoutVars>
          <dgm:chMax val="0"/>
          <dgm:chPref val="0"/>
          <dgm:bulletEnabled val="1"/>
        </dgm:presLayoutVars>
      </dgm:prSet>
      <dgm:spPr/>
      <dgm:t>
        <a:bodyPr/>
        <a:lstStyle/>
        <a:p>
          <a:endParaRPr lang="fr-FR"/>
        </a:p>
      </dgm:t>
    </dgm:pt>
    <dgm:pt modelId="{DDC35B77-A72B-410A-A557-804AB0BF4E0D}" type="pres">
      <dgm:prSet presAssocID="{871410F4-732B-4344-82A4-D3AD2D9CFCFC}" presName="childComposite" presStyleCnt="0">
        <dgm:presLayoutVars>
          <dgm:chMax val="0"/>
          <dgm:chPref val="0"/>
        </dgm:presLayoutVars>
      </dgm:prSet>
      <dgm:spPr/>
    </dgm:pt>
    <dgm:pt modelId="{640CD7B1-9723-489C-AACF-EE5BB9B7AE7B}" type="pres">
      <dgm:prSet presAssocID="{871410F4-732B-4344-82A4-D3AD2D9CFCFC}" presName="ChildAccent" presStyleLbl="solidFgAcc1" presStyleIdx="7" presStyleCnt="19"/>
      <dgm:spPr/>
    </dgm:pt>
    <dgm:pt modelId="{802AE958-04C2-4D8D-9C12-109A6CF05A69}" type="pres">
      <dgm:prSet presAssocID="{871410F4-732B-4344-82A4-D3AD2D9CFCFC}" presName="Child" presStyleLbl="revTx" presStyleIdx="9" presStyleCnt="22">
        <dgm:presLayoutVars>
          <dgm:chMax val="0"/>
          <dgm:chPref val="0"/>
          <dgm:bulletEnabled val="1"/>
        </dgm:presLayoutVars>
      </dgm:prSet>
      <dgm:spPr/>
      <dgm:t>
        <a:bodyPr/>
        <a:lstStyle/>
        <a:p>
          <a:endParaRPr lang="fr-FR"/>
        </a:p>
      </dgm:t>
    </dgm:pt>
    <dgm:pt modelId="{92607AB4-08A7-4CAB-8EC0-648342A45DEB}" type="pres">
      <dgm:prSet presAssocID="{11F724E8-2084-43A1-BC4A-FAEA2232D02A}" presName="childComposite" presStyleCnt="0">
        <dgm:presLayoutVars>
          <dgm:chMax val="0"/>
          <dgm:chPref val="0"/>
        </dgm:presLayoutVars>
      </dgm:prSet>
      <dgm:spPr/>
    </dgm:pt>
    <dgm:pt modelId="{6DB6D36F-9C0B-4483-9BC5-BE18B89734C2}" type="pres">
      <dgm:prSet presAssocID="{11F724E8-2084-43A1-BC4A-FAEA2232D02A}" presName="ChildAccent" presStyleLbl="solidFgAcc1" presStyleIdx="8" presStyleCnt="19"/>
      <dgm:spPr/>
    </dgm:pt>
    <dgm:pt modelId="{6AAB45A9-4F95-4118-BCA8-78BEAE606D65}" type="pres">
      <dgm:prSet presAssocID="{11F724E8-2084-43A1-BC4A-FAEA2232D02A}" presName="Child" presStyleLbl="revTx" presStyleIdx="10" presStyleCnt="22">
        <dgm:presLayoutVars>
          <dgm:chMax val="0"/>
          <dgm:chPref val="0"/>
          <dgm:bulletEnabled val="1"/>
        </dgm:presLayoutVars>
      </dgm:prSet>
      <dgm:spPr/>
      <dgm:t>
        <a:bodyPr/>
        <a:lstStyle/>
        <a:p>
          <a:endParaRPr lang="fr-FR"/>
        </a:p>
      </dgm:t>
    </dgm:pt>
    <dgm:pt modelId="{5FDAB363-5557-4576-A952-F5D8E666A0DB}" type="pres">
      <dgm:prSet presAssocID="{02D7F807-B3FC-4D89-AD2E-678C491182E9}" presName="childComposite" presStyleCnt="0">
        <dgm:presLayoutVars>
          <dgm:chMax val="0"/>
          <dgm:chPref val="0"/>
        </dgm:presLayoutVars>
      </dgm:prSet>
      <dgm:spPr/>
    </dgm:pt>
    <dgm:pt modelId="{03538B43-F89A-4AFA-8565-5E2F8294BED2}" type="pres">
      <dgm:prSet presAssocID="{02D7F807-B3FC-4D89-AD2E-678C491182E9}" presName="ChildAccent" presStyleLbl="solidFgAcc1" presStyleIdx="9" presStyleCnt="19"/>
      <dgm:spPr/>
    </dgm:pt>
    <dgm:pt modelId="{87AF0B1C-CC41-4B48-BA29-C47DB97AAD1E}" type="pres">
      <dgm:prSet presAssocID="{02D7F807-B3FC-4D89-AD2E-678C491182E9}" presName="Child" presStyleLbl="revTx" presStyleIdx="11" presStyleCnt="22">
        <dgm:presLayoutVars>
          <dgm:chMax val="0"/>
          <dgm:chPref val="0"/>
          <dgm:bulletEnabled val="1"/>
        </dgm:presLayoutVars>
      </dgm:prSet>
      <dgm:spPr/>
      <dgm:t>
        <a:bodyPr/>
        <a:lstStyle/>
        <a:p>
          <a:endParaRPr lang="fr-FR"/>
        </a:p>
      </dgm:t>
    </dgm:pt>
    <dgm:pt modelId="{90962F7F-0434-498D-A8B4-F7A21AA0E998}" type="pres">
      <dgm:prSet presAssocID="{4FF8AE73-5ECA-4D8F-A800-EAA39A0584DB}" presName="childComposite" presStyleCnt="0">
        <dgm:presLayoutVars>
          <dgm:chMax val="0"/>
          <dgm:chPref val="0"/>
        </dgm:presLayoutVars>
      </dgm:prSet>
      <dgm:spPr/>
    </dgm:pt>
    <dgm:pt modelId="{6F11D13D-04DB-4FBB-98AB-B74381BCA3CE}" type="pres">
      <dgm:prSet presAssocID="{4FF8AE73-5ECA-4D8F-A800-EAA39A0584DB}" presName="ChildAccent" presStyleLbl="solidFgAcc1" presStyleIdx="10" presStyleCnt="19"/>
      <dgm:spPr/>
    </dgm:pt>
    <dgm:pt modelId="{5D0A3B74-0E0A-413F-BA49-900B84A9411B}" type="pres">
      <dgm:prSet presAssocID="{4FF8AE73-5ECA-4D8F-A800-EAA39A0584DB}" presName="Child" presStyleLbl="revTx" presStyleIdx="12" presStyleCnt="22">
        <dgm:presLayoutVars>
          <dgm:chMax val="0"/>
          <dgm:chPref val="0"/>
          <dgm:bulletEnabled val="1"/>
        </dgm:presLayoutVars>
      </dgm:prSet>
      <dgm:spPr/>
      <dgm:t>
        <a:bodyPr/>
        <a:lstStyle/>
        <a:p>
          <a:endParaRPr lang="fr-FR"/>
        </a:p>
      </dgm:t>
    </dgm:pt>
    <dgm:pt modelId="{8291C6B8-8C3C-4544-99B6-8FB57D897B59}" type="pres">
      <dgm:prSet presAssocID="{F2D528DD-5E7B-4811-92DF-FC04DC10FF73}" presName="childComposite" presStyleCnt="0">
        <dgm:presLayoutVars>
          <dgm:chMax val="0"/>
          <dgm:chPref val="0"/>
        </dgm:presLayoutVars>
      </dgm:prSet>
      <dgm:spPr/>
    </dgm:pt>
    <dgm:pt modelId="{8D1C6A99-BCD0-477B-B096-51CD4972CF52}" type="pres">
      <dgm:prSet presAssocID="{F2D528DD-5E7B-4811-92DF-FC04DC10FF73}" presName="ChildAccent" presStyleLbl="solidFgAcc1" presStyleIdx="11" presStyleCnt="19"/>
      <dgm:spPr/>
    </dgm:pt>
    <dgm:pt modelId="{454A6973-99AE-43E1-974C-291A3BA7D3EA}" type="pres">
      <dgm:prSet presAssocID="{F2D528DD-5E7B-4811-92DF-FC04DC10FF73}" presName="Child" presStyleLbl="revTx" presStyleIdx="13" presStyleCnt="22">
        <dgm:presLayoutVars>
          <dgm:chMax val="0"/>
          <dgm:chPref val="0"/>
          <dgm:bulletEnabled val="1"/>
        </dgm:presLayoutVars>
      </dgm:prSet>
      <dgm:spPr/>
      <dgm:t>
        <a:bodyPr/>
        <a:lstStyle/>
        <a:p>
          <a:endParaRPr lang="fr-FR"/>
        </a:p>
      </dgm:t>
    </dgm:pt>
    <dgm:pt modelId="{1479257B-29EE-453F-A091-D7DCBFCCE277}" type="pres">
      <dgm:prSet presAssocID="{F17F70B5-FD9D-44F3-9817-F9B45FD1CF3B}" presName="childComposite" presStyleCnt="0">
        <dgm:presLayoutVars>
          <dgm:chMax val="0"/>
          <dgm:chPref val="0"/>
        </dgm:presLayoutVars>
      </dgm:prSet>
      <dgm:spPr/>
    </dgm:pt>
    <dgm:pt modelId="{7F4257CE-9E6C-40C9-88C1-53B68680E62B}" type="pres">
      <dgm:prSet presAssocID="{F17F70B5-FD9D-44F3-9817-F9B45FD1CF3B}" presName="ChildAccent" presStyleLbl="solidFgAcc1" presStyleIdx="12" presStyleCnt="19"/>
      <dgm:spPr/>
    </dgm:pt>
    <dgm:pt modelId="{8FA59520-C84C-4E3F-A68D-0D7D7E11E1C4}" type="pres">
      <dgm:prSet presAssocID="{F17F70B5-FD9D-44F3-9817-F9B45FD1CF3B}" presName="Child" presStyleLbl="revTx" presStyleIdx="14" presStyleCnt="22">
        <dgm:presLayoutVars>
          <dgm:chMax val="0"/>
          <dgm:chPref val="0"/>
          <dgm:bulletEnabled val="1"/>
        </dgm:presLayoutVars>
      </dgm:prSet>
      <dgm:spPr/>
      <dgm:t>
        <a:bodyPr/>
        <a:lstStyle/>
        <a:p>
          <a:endParaRPr lang="fr-FR"/>
        </a:p>
      </dgm:t>
    </dgm:pt>
    <dgm:pt modelId="{221EA5CF-8DB2-4296-823C-B5ACD8D86CB2}" type="pres">
      <dgm:prSet presAssocID="{B7B2B827-F565-49BD-9F96-691A68FA0684}" presName="root" presStyleCnt="0">
        <dgm:presLayoutVars>
          <dgm:chMax/>
          <dgm:chPref/>
        </dgm:presLayoutVars>
      </dgm:prSet>
      <dgm:spPr/>
    </dgm:pt>
    <dgm:pt modelId="{A66C7C11-6823-4770-A52C-0347CAA279F8}" type="pres">
      <dgm:prSet presAssocID="{B7B2B827-F565-49BD-9F96-691A68FA0684}" presName="rootComposite" presStyleCnt="0">
        <dgm:presLayoutVars/>
      </dgm:prSet>
      <dgm:spPr/>
    </dgm:pt>
    <dgm:pt modelId="{A9871FE0-598C-4C35-B6AB-A519E94A72D3}" type="pres">
      <dgm:prSet presAssocID="{B7B2B827-F565-49BD-9F96-691A68FA0684}" presName="ParentAccent" presStyleLbl="alignNode1" presStyleIdx="2" presStyleCnt="3"/>
      <dgm:spPr/>
    </dgm:pt>
    <dgm:pt modelId="{E7B71858-7B2A-4E75-802A-42054C4B200D}" type="pres">
      <dgm:prSet presAssocID="{B7B2B827-F565-49BD-9F96-691A68FA0684}" presName="ParentSmallAccent" presStyleLbl="fgAcc1" presStyleIdx="2" presStyleCnt="3"/>
      <dgm:spPr/>
    </dgm:pt>
    <dgm:pt modelId="{84951FEA-CC76-4EB0-A8F0-5FA11AA47383}" type="pres">
      <dgm:prSet presAssocID="{B7B2B827-F565-49BD-9F96-691A68FA0684}" presName="Parent" presStyleLbl="revTx" presStyleIdx="15" presStyleCnt="22">
        <dgm:presLayoutVars>
          <dgm:chMax/>
          <dgm:chPref val="4"/>
          <dgm:bulletEnabled val="1"/>
        </dgm:presLayoutVars>
      </dgm:prSet>
      <dgm:spPr/>
      <dgm:t>
        <a:bodyPr/>
        <a:lstStyle/>
        <a:p>
          <a:endParaRPr lang="fr-FR"/>
        </a:p>
      </dgm:t>
    </dgm:pt>
    <dgm:pt modelId="{C44FB98C-9511-420C-8EB3-C4FBCAE45355}" type="pres">
      <dgm:prSet presAssocID="{B7B2B827-F565-49BD-9F96-691A68FA0684}" presName="childShape" presStyleCnt="0">
        <dgm:presLayoutVars>
          <dgm:chMax val="0"/>
          <dgm:chPref val="0"/>
        </dgm:presLayoutVars>
      </dgm:prSet>
      <dgm:spPr/>
    </dgm:pt>
    <dgm:pt modelId="{9F0B2223-AD0E-4711-89B2-D52F36AC9C82}" type="pres">
      <dgm:prSet presAssocID="{6BF22F89-39BA-40BD-B312-68EA763FE237}" presName="childComposite" presStyleCnt="0">
        <dgm:presLayoutVars>
          <dgm:chMax val="0"/>
          <dgm:chPref val="0"/>
        </dgm:presLayoutVars>
      </dgm:prSet>
      <dgm:spPr/>
    </dgm:pt>
    <dgm:pt modelId="{46D3E6C6-510E-45A1-B607-975A49155EB7}" type="pres">
      <dgm:prSet presAssocID="{6BF22F89-39BA-40BD-B312-68EA763FE237}" presName="ChildAccent" presStyleLbl="solidFgAcc1" presStyleIdx="13" presStyleCnt="19"/>
      <dgm:spPr/>
    </dgm:pt>
    <dgm:pt modelId="{D475F514-DA65-4E21-A70B-5FB6F54C12C5}" type="pres">
      <dgm:prSet presAssocID="{6BF22F89-39BA-40BD-B312-68EA763FE237}" presName="Child" presStyleLbl="revTx" presStyleIdx="16" presStyleCnt="22">
        <dgm:presLayoutVars>
          <dgm:chMax val="0"/>
          <dgm:chPref val="0"/>
          <dgm:bulletEnabled val="1"/>
        </dgm:presLayoutVars>
      </dgm:prSet>
      <dgm:spPr/>
      <dgm:t>
        <a:bodyPr/>
        <a:lstStyle/>
        <a:p>
          <a:endParaRPr lang="fr-FR"/>
        </a:p>
      </dgm:t>
    </dgm:pt>
    <dgm:pt modelId="{C476003B-321B-4DCE-B490-0D1195E8FFCD}" type="pres">
      <dgm:prSet presAssocID="{FBF244F0-A438-498E-AA6C-67D5A501A782}" presName="childComposite" presStyleCnt="0">
        <dgm:presLayoutVars>
          <dgm:chMax val="0"/>
          <dgm:chPref val="0"/>
        </dgm:presLayoutVars>
      </dgm:prSet>
      <dgm:spPr/>
    </dgm:pt>
    <dgm:pt modelId="{DB2E6BBE-E409-4295-9D92-A67FB28236D0}" type="pres">
      <dgm:prSet presAssocID="{FBF244F0-A438-498E-AA6C-67D5A501A782}" presName="ChildAccent" presStyleLbl="solidFgAcc1" presStyleIdx="14" presStyleCnt="19"/>
      <dgm:spPr/>
    </dgm:pt>
    <dgm:pt modelId="{FE730860-9F55-428F-96C2-5C7AC035104A}" type="pres">
      <dgm:prSet presAssocID="{FBF244F0-A438-498E-AA6C-67D5A501A782}" presName="Child" presStyleLbl="revTx" presStyleIdx="17" presStyleCnt="22">
        <dgm:presLayoutVars>
          <dgm:chMax val="0"/>
          <dgm:chPref val="0"/>
          <dgm:bulletEnabled val="1"/>
        </dgm:presLayoutVars>
      </dgm:prSet>
      <dgm:spPr/>
      <dgm:t>
        <a:bodyPr/>
        <a:lstStyle/>
        <a:p>
          <a:endParaRPr lang="fr-FR"/>
        </a:p>
      </dgm:t>
    </dgm:pt>
    <dgm:pt modelId="{95382748-549A-4CE3-9816-50CDFDA0D953}" type="pres">
      <dgm:prSet presAssocID="{DDA7551D-A53C-4AA1-8527-C3A6A9A20C5F}" presName="childComposite" presStyleCnt="0">
        <dgm:presLayoutVars>
          <dgm:chMax val="0"/>
          <dgm:chPref val="0"/>
        </dgm:presLayoutVars>
      </dgm:prSet>
      <dgm:spPr/>
    </dgm:pt>
    <dgm:pt modelId="{A532373D-6BFB-49EE-B1CE-DFE7DFC586CE}" type="pres">
      <dgm:prSet presAssocID="{DDA7551D-A53C-4AA1-8527-C3A6A9A20C5F}" presName="ChildAccent" presStyleLbl="solidFgAcc1" presStyleIdx="15" presStyleCnt="19"/>
      <dgm:spPr/>
    </dgm:pt>
    <dgm:pt modelId="{AD617C9F-E89F-45BE-ACA5-10E9DC4B229E}" type="pres">
      <dgm:prSet presAssocID="{DDA7551D-A53C-4AA1-8527-C3A6A9A20C5F}" presName="Child" presStyleLbl="revTx" presStyleIdx="18" presStyleCnt="22">
        <dgm:presLayoutVars>
          <dgm:chMax val="0"/>
          <dgm:chPref val="0"/>
          <dgm:bulletEnabled val="1"/>
        </dgm:presLayoutVars>
      </dgm:prSet>
      <dgm:spPr/>
      <dgm:t>
        <a:bodyPr/>
        <a:lstStyle/>
        <a:p>
          <a:endParaRPr lang="fr-FR"/>
        </a:p>
      </dgm:t>
    </dgm:pt>
    <dgm:pt modelId="{14BCBA41-8B58-436C-8BBC-AB98FB096A7E}" type="pres">
      <dgm:prSet presAssocID="{307BF28F-8FAE-412A-ABB8-449CACDF4463}" presName="childComposite" presStyleCnt="0">
        <dgm:presLayoutVars>
          <dgm:chMax val="0"/>
          <dgm:chPref val="0"/>
        </dgm:presLayoutVars>
      </dgm:prSet>
      <dgm:spPr/>
    </dgm:pt>
    <dgm:pt modelId="{A91E71DD-3E55-4F8A-8542-3BF5A2BCD70E}" type="pres">
      <dgm:prSet presAssocID="{307BF28F-8FAE-412A-ABB8-449CACDF4463}" presName="ChildAccent" presStyleLbl="solidFgAcc1" presStyleIdx="16" presStyleCnt="19"/>
      <dgm:spPr/>
    </dgm:pt>
    <dgm:pt modelId="{5BE6EFAC-AAD2-404C-A991-E96DC43E12F5}" type="pres">
      <dgm:prSet presAssocID="{307BF28F-8FAE-412A-ABB8-449CACDF4463}" presName="Child" presStyleLbl="revTx" presStyleIdx="19" presStyleCnt="22">
        <dgm:presLayoutVars>
          <dgm:chMax val="0"/>
          <dgm:chPref val="0"/>
          <dgm:bulletEnabled val="1"/>
        </dgm:presLayoutVars>
      </dgm:prSet>
      <dgm:spPr/>
      <dgm:t>
        <a:bodyPr/>
        <a:lstStyle/>
        <a:p>
          <a:endParaRPr lang="fr-FR"/>
        </a:p>
      </dgm:t>
    </dgm:pt>
    <dgm:pt modelId="{14EFCBBD-B5B5-4976-9867-A41F4EA9CAA9}" type="pres">
      <dgm:prSet presAssocID="{15F14562-D332-4CE8-96A1-ED6103C43C7A}" presName="childComposite" presStyleCnt="0">
        <dgm:presLayoutVars>
          <dgm:chMax val="0"/>
          <dgm:chPref val="0"/>
        </dgm:presLayoutVars>
      </dgm:prSet>
      <dgm:spPr/>
    </dgm:pt>
    <dgm:pt modelId="{7DD07F23-5D85-46E4-BB05-A8EB5AB540ED}" type="pres">
      <dgm:prSet presAssocID="{15F14562-D332-4CE8-96A1-ED6103C43C7A}" presName="ChildAccent" presStyleLbl="solidFgAcc1" presStyleIdx="17" presStyleCnt="19"/>
      <dgm:spPr/>
    </dgm:pt>
    <dgm:pt modelId="{4C64B654-D023-4AE4-9BDD-64292C9AF490}" type="pres">
      <dgm:prSet presAssocID="{15F14562-D332-4CE8-96A1-ED6103C43C7A}" presName="Child" presStyleLbl="revTx" presStyleIdx="20" presStyleCnt="22">
        <dgm:presLayoutVars>
          <dgm:chMax val="0"/>
          <dgm:chPref val="0"/>
          <dgm:bulletEnabled val="1"/>
        </dgm:presLayoutVars>
      </dgm:prSet>
      <dgm:spPr/>
      <dgm:t>
        <a:bodyPr/>
        <a:lstStyle/>
        <a:p>
          <a:endParaRPr lang="fr-FR"/>
        </a:p>
      </dgm:t>
    </dgm:pt>
    <dgm:pt modelId="{6B5BD295-B581-4741-9436-B71565F66FFC}" type="pres">
      <dgm:prSet presAssocID="{B08E3E06-3599-46BF-AF01-857968D19DC2}" presName="childComposite" presStyleCnt="0">
        <dgm:presLayoutVars>
          <dgm:chMax val="0"/>
          <dgm:chPref val="0"/>
        </dgm:presLayoutVars>
      </dgm:prSet>
      <dgm:spPr/>
    </dgm:pt>
    <dgm:pt modelId="{C38C8936-3B73-4B01-A54A-236565F3F4D1}" type="pres">
      <dgm:prSet presAssocID="{B08E3E06-3599-46BF-AF01-857968D19DC2}" presName="ChildAccent" presStyleLbl="solidFgAcc1" presStyleIdx="18" presStyleCnt="19"/>
      <dgm:spPr/>
    </dgm:pt>
    <dgm:pt modelId="{AFB1A98B-18C2-481C-BE5B-9162C755AA33}" type="pres">
      <dgm:prSet presAssocID="{B08E3E06-3599-46BF-AF01-857968D19DC2}" presName="Child" presStyleLbl="revTx" presStyleIdx="21" presStyleCnt="22">
        <dgm:presLayoutVars>
          <dgm:chMax val="0"/>
          <dgm:chPref val="0"/>
          <dgm:bulletEnabled val="1"/>
        </dgm:presLayoutVars>
      </dgm:prSet>
      <dgm:spPr/>
      <dgm:t>
        <a:bodyPr/>
        <a:lstStyle/>
        <a:p>
          <a:endParaRPr lang="fr-FR"/>
        </a:p>
      </dgm:t>
    </dgm:pt>
  </dgm:ptLst>
  <dgm:cxnLst>
    <dgm:cxn modelId="{7530D424-1168-4C6F-83C8-744FB0DEBCB3}" srcId="{B7B2B827-F565-49BD-9F96-691A68FA0684}" destId="{15F14562-D332-4CE8-96A1-ED6103C43C7A}" srcOrd="4" destOrd="0" parTransId="{517958C9-BA7B-448C-A71F-A8499F463857}" sibTransId="{3FF868FD-FCE8-4CFD-B99F-363F4232DDC0}"/>
    <dgm:cxn modelId="{C953C544-2D66-4E8E-82BC-D438D9281C88}" type="presOf" srcId="{4BD57CB1-4F87-440C-B7BA-D9671841C503}" destId="{01C3645D-725D-47B2-99E7-F55DC040AB7D}" srcOrd="0" destOrd="0" presId="urn:microsoft.com/office/officeart/2008/layout/SquareAccentList"/>
    <dgm:cxn modelId="{4DC4F46E-8511-4E6D-BB93-34AB5522DB78}" srcId="{7ACDC66A-E194-43F9-AA67-22A05387EE5A}" destId="{E291E996-28C2-4EF7-9419-67F5A666C2CC}" srcOrd="4" destOrd="0" parTransId="{F6644BD6-ABEA-47E2-B75A-4F213D4D1396}" sibTransId="{4C597B3D-DB7D-40E2-9354-4D24613AD687}"/>
    <dgm:cxn modelId="{F84B1FF9-7440-48C0-ABC6-D0BA3D876464}" srcId="{83D1B8E1-F4B3-420C-A2FF-960E567863AF}" destId="{F17F70B5-FD9D-44F3-9817-F9B45FD1CF3B}" srcOrd="7" destOrd="0" parTransId="{2FFC429E-3864-4F32-9296-D3A3C2870DFF}" sibTransId="{86F1D8AA-0A5F-43CE-B0E5-DBBA5B38266D}"/>
    <dgm:cxn modelId="{F1BE76CF-2C1B-46D9-9B96-B73A0D0CBE46}" srcId="{7ACDC66A-E194-43F9-AA67-22A05387EE5A}" destId="{DB58A29F-F736-421C-A211-B09918B5530F}" srcOrd="2" destOrd="0" parTransId="{AA9902E4-E522-46EF-ABE2-77800E6F381C}" sibTransId="{802A2EBF-39B4-497E-8204-F102C98F41FC}"/>
    <dgm:cxn modelId="{810BA031-3B79-4D31-BF37-3CDA7199A275}" type="presOf" srcId="{E291E996-28C2-4EF7-9419-67F5A666C2CC}" destId="{C652B80B-7413-4C92-821D-B43AF60EC8EC}" srcOrd="0" destOrd="0" presId="urn:microsoft.com/office/officeart/2008/layout/SquareAccentList"/>
    <dgm:cxn modelId="{550E8B12-4B87-4C37-AE38-7E247E340979}" type="presOf" srcId="{F2D528DD-5E7B-4811-92DF-FC04DC10FF73}" destId="{454A6973-99AE-43E1-974C-291A3BA7D3EA}" srcOrd="0" destOrd="0" presId="urn:microsoft.com/office/officeart/2008/layout/SquareAccentList"/>
    <dgm:cxn modelId="{278C0ECC-4667-4F70-A428-33A2C1C1B504}" type="presOf" srcId="{4FF8AE73-5ECA-4D8F-A800-EAA39A0584DB}" destId="{5D0A3B74-0E0A-413F-BA49-900B84A9411B}" srcOrd="0" destOrd="0" presId="urn:microsoft.com/office/officeart/2008/layout/SquareAccentList"/>
    <dgm:cxn modelId="{0B4A8A8F-0479-40F4-93BB-2B002075A548}" srcId="{B7B2B827-F565-49BD-9F96-691A68FA0684}" destId="{DDA7551D-A53C-4AA1-8527-C3A6A9A20C5F}" srcOrd="2" destOrd="0" parTransId="{ABB6242B-E815-41DF-A862-2A63F50FEB49}" sibTransId="{15E9E522-43F3-4A4B-8FBE-67820238A161}"/>
    <dgm:cxn modelId="{79D0731E-0BD6-441E-BE96-425E16BB5AB1}" srcId="{7ACDC66A-E194-43F9-AA67-22A05387EE5A}" destId="{331596E1-B148-4671-A5F7-7672D379B8FF}" srcOrd="3" destOrd="0" parTransId="{57577F49-980D-4614-9E75-2DC5CBA52489}" sibTransId="{96FC6B61-4AD3-4B38-A794-E0BD94B19AA6}"/>
    <dgm:cxn modelId="{2450C63E-77CC-4C5E-BE4B-29FF0BDDB49A}" type="presOf" srcId="{15F14562-D332-4CE8-96A1-ED6103C43C7A}" destId="{4C64B654-D023-4AE4-9BDD-64292C9AF490}" srcOrd="0" destOrd="0" presId="urn:microsoft.com/office/officeart/2008/layout/SquareAccentList"/>
    <dgm:cxn modelId="{7EA6DBE5-EF36-48A5-86D2-DD0DDD79F486}" srcId="{DBF0257B-3FF8-48E8-9815-201FC342FC5B}" destId="{7ACDC66A-E194-43F9-AA67-22A05387EE5A}" srcOrd="0" destOrd="0" parTransId="{7BB0E232-8C4D-445D-B90E-063103A8C674}" sibTransId="{EA1BC93E-1EA1-4ADD-9BB8-54925523A213}"/>
    <dgm:cxn modelId="{439E02EF-50C5-4F5E-B331-B2F7685F10AC}" type="presOf" srcId="{FBF244F0-A438-498E-AA6C-67D5A501A782}" destId="{FE730860-9F55-428F-96C2-5C7AC035104A}" srcOrd="0" destOrd="0" presId="urn:microsoft.com/office/officeart/2008/layout/SquareAccentList"/>
    <dgm:cxn modelId="{13560FC0-2AF7-4582-B00E-5BDD4235068E}" type="presOf" srcId="{DDA7551D-A53C-4AA1-8527-C3A6A9A20C5F}" destId="{AD617C9F-E89F-45BE-ACA5-10E9DC4B229E}" srcOrd="0" destOrd="0" presId="urn:microsoft.com/office/officeart/2008/layout/SquareAccentList"/>
    <dgm:cxn modelId="{4FEF4FC7-C20E-4AC5-9C4B-5112FCF40816}" type="presOf" srcId="{DB58A29F-F736-421C-A211-B09918B5530F}" destId="{F3E96471-639F-4617-8222-8D4C24FDD08D}" srcOrd="0" destOrd="0" presId="urn:microsoft.com/office/officeart/2008/layout/SquareAccentList"/>
    <dgm:cxn modelId="{8E05C8FE-44EB-4F11-8AE3-9A3E63331FEE}" type="presOf" srcId="{02D7F807-B3FC-4D89-AD2E-678C491182E9}" destId="{87AF0B1C-CC41-4B48-BA29-C47DB97AAD1E}" srcOrd="0" destOrd="0" presId="urn:microsoft.com/office/officeart/2008/layout/SquareAccentList"/>
    <dgm:cxn modelId="{F461328F-7F1A-496B-AC4A-04476DADB673}" srcId="{83D1B8E1-F4B3-420C-A2FF-960E567863AF}" destId="{02D7F807-B3FC-4D89-AD2E-678C491182E9}" srcOrd="4" destOrd="0" parTransId="{09ED7918-E175-4536-AF5F-AA4B7FC6D1FF}" sibTransId="{C863D5D9-A169-4F48-8610-1B8F3E6D3E42}"/>
    <dgm:cxn modelId="{47831FCF-4094-43FC-A0FE-39B53FD8D891}" srcId="{83D1B8E1-F4B3-420C-A2FF-960E567863AF}" destId="{4BD57CB1-4F87-440C-B7BA-D9671841C503}" srcOrd="0" destOrd="0" parTransId="{FAF5C0B2-7195-4140-AE3D-DDF3DF31FB75}" sibTransId="{628BC88D-CC00-4AC9-B149-5CD93C9A60DF}"/>
    <dgm:cxn modelId="{27948A26-BD7A-48FA-9F72-A18AC66A1C59}" srcId="{B7B2B827-F565-49BD-9F96-691A68FA0684}" destId="{307BF28F-8FAE-412A-ABB8-449CACDF4463}" srcOrd="3" destOrd="0" parTransId="{982BB326-0E6B-420A-964B-6BE5F96FD2DF}" sibTransId="{42D3F5AB-D22C-46EA-A70F-F7CECE8B9684}"/>
    <dgm:cxn modelId="{B28EC04C-2C70-44EB-BED2-00482EFF03A2}" srcId="{83D1B8E1-F4B3-420C-A2FF-960E567863AF}" destId="{871410F4-732B-4344-82A4-D3AD2D9CFCFC}" srcOrd="2" destOrd="0" parTransId="{CFEAFFDA-4194-4B31-85E3-C189CFA8B573}" sibTransId="{4AC5E64F-3FE9-4A9C-8B65-67CF4309C4A2}"/>
    <dgm:cxn modelId="{BBFCA119-6345-4A17-8B0E-61A2624FAE19}" srcId="{83D1B8E1-F4B3-420C-A2FF-960E567863AF}" destId="{4FF8AE73-5ECA-4D8F-A800-EAA39A0584DB}" srcOrd="5" destOrd="0" parTransId="{5FE54F86-F5A3-41B0-AB47-80C48916CC4C}" sibTransId="{D9BA685C-F297-4686-BCAB-42A2DFA7AE72}"/>
    <dgm:cxn modelId="{D2B6F30F-A85A-481C-9FF2-5A8B75AAAB6E}" srcId="{83D1B8E1-F4B3-420C-A2FF-960E567863AF}" destId="{F2D528DD-5E7B-4811-92DF-FC04DC10FF73}" srcOrd="6" destOrd="0" parTransId="{1C80EE78-56D2-451D-BFF5-0C838D48DD74}" sibTransId="{FB6B9D88-8F7D-431D-8FAC-1CAB2BE938E2}"/>
    <dgm:cxn modelId="{2C5E266B-DC15-4CF1-A4DF-A84F0497E5A8}" type="presOf" srcId="{B08E3E06-3599-46BF-AF01-857968D19DC2}" destId="{AFB1A98B-18C2-481C-BE5B-9162C755AA33}" srcOrd="0" destOrd="0" presId="urn:microsoft.com/office/officeart/2008/layout/SquareAccentList"/>
    <dgm:cxn modelId="{1546483C-FA52-417F-8853-D2CB83E690D9}" type="presOf" srcId="{6BF22F89-39BA-40BD-B312-68EA763FE237}" destId="{D475F514-DA65-4E21-A70B-5FB6F54C12C5}" srcOrd="0" destOrd="0" presId="urn:microsoft.com/office/officeart/2008/layout/SquareAccentList"/>
    <dgm:cxn modelId="{5EE29491-E47C-477C-BC57-505F3BD75256}" srcId="{7ACDC66A-E194-43F9-AA67-22A05387EE5A}" destId="{23961200-5DA3-4984-8809-876162F32EB7}" srcOrd="0" destOrd="0" parTransId="{8086AB94-2BFF-4216-943F-62F25412314F}" sibTransId="{65C79920-28C0-43DF-8D20-BED70963EE54}"/>
    <dgm:cxn modelId="{CDD55263-F672-4226-B062-0D19CEF24026}" type="presOf" srcId="{83D1B8E1-F4B3-420C-A2FF-960E567863AF}" destId="{F08C0EBE-CF81-4FDF-87D1-4DBCAC151C84}" srcOrd="0" destOrd="0" presId="urn:microsoft.com/office/officeart/2008/layout/SquareAccentList"/>
    <dgm:cxn modelId="{D33A312F-CC21-4542-ABDF-D00306D7D975}" type="presOf" srcId="{7ACDC66A-E194-43F9-AA67-22A05387EE5A}" destId="{56040B10-E4DE-4D21-8432-364D16762EB1}" srcOrd="0" destOrd="0" presId="urn:microsoft.com/office/officeart/2008/layout/SquareAccentList"/>
    <dgm:cxn modelId="{A69D2461-CC10-4597-B2B6-D30BD4BEF5D6}" srcId="{DBF0257B-3FF8-48E8-9815-201FC342FC5B}" destId="{83D1B8E1-F4B3-420C-A2FF-960E567863AF}" srcOrd="1" destOrd="0" parTransId="{77A0C432-0482-465F-8467-F7CF00F6C059}" sibTransId="{3E27F159-7E3C-4A02-86D7-3605960E847B}"/>
    <dgm:cxn modelId="{D69080A4-FE38-48A4-A84E-B57998326EF2}" srcId="{B7B2B827-F565-49BD-9F96-691A68FA0684}" destId="{6BF22F89-39BA-40BD-B312-68EA763FE237}" srcOrd="0" destOrd="0" parTransId="{46EA3EBD-BDE3-4251-B366-CFFA0F18486B}" sibTransId="{61BB4DEB-F373-4EBE-847F-CA72AC4438F1}"/>
    <dgm:cxn modelId="{3E38F6F2-5EF6-4B8B-B262-F28AA249A3C6}" srcId="{B7B2B827-F565-49BD-9F96-691A68FA0684}" destId="{B08E3E06-3599-46BF-AF01-857968D19DC2}" srcOrd="5" destOrd="0" parTransId="{B52D700E-F9A7-4397-81BF-F8A2295EEE80}" sibTransId="{DD344C12-7854-4AF9-8077-9B4C51F80582}"/>
    <dgm:cxn modelId="{DAB15509-8E42-408E-9BF0-91C3DF75D819}" type="presOf" srcId="{23961200-5DA3-4984-8809-876162F32EB7}" destId="{F6C6DFAF-346E-497C-91B3-E15EC6666F38}" srcOrd="0" destOrd="0" presId="urn:microsoft.com/office/officeart/2008/layout/SquareAccentList"/>
    <dgm:cxn modelId="{AD55433A-256A-4EB4-909D-4217B33ADE41}" srcId="{B7B2B827-F565-49BD-9F96-691A68FA0684}" destId="{FBF244F0-A438-498E-AA6C-67D5A501A782}" srcOrd="1" destOrd="0" parTransId="{4ECB8CD1-0D30-4744-BCC6-5ABDBDDB23A7}" sibTransId="{5E6159C3-B170-492A-8FB3-7B968B3BA6A5}"/>
    <dgm:cxn modelId="{0C9CC171-5E46-4AE5-924E-C5A9B21B5F9D}" type="presOf" srcId="{DBF0257B-3FF8-48E8-9815-201FC342FC5B}" destId="{6F3C173C-AC57-40A9-841A-86C29E7FF352}" srcOrd="0" destOrd="0" presId="urn:microsoft.com/office/officeart/2008/layout/SquareAccentList"/>
    <dgm:cxn modelId="{7747F204-9B13-4AFB-8917-120E70C261F6}" type="presOf" srcId="{FFF6382E-9429-4AA8-B858-650588BBBA4B}" destId="{3E0C7B3F-7BF3-4F75-BC7B-1451C387838B}" srcOrd="0" destOrd="0" presId="urn:microsoft.com/office/officeart/2008/layout/SquareAccentList"/>
    <dgm:cxn modelId="{06153B12-0E34-4C87-8D8E-CF3442EFA143}" type="presOf" srcId="{871410F4-732B-4344-82A4-D3AD2D9CFCFC}" destId="{802AE958-04C2-4D8D-9C12-109A6CF05A69}" srcOrd="0" destOrd="0" presId="urn:microsoft.com/office/officeart/2008/layout/SquareAccentList"/>
    <dgm:cxn modelId="{5BDED487-C5F5-4F0C-B3FE-0FA7E3D28AA1}" type="presOf" srcId="{ED1EDC6C-7913-4F43-81EE-C3ED904419D1}" destId="{7C06C84F-A7AA-4143-9271-142FC213D197}" srcOrd="0" destOrd="0" presId="urn:microsoft.com/office/officeart/2008/layout/SquareAccentList"/>
    <dgm:cxn modelId="{76988D64-0D94-400D-893E-DD706F740795}" srcId="{7ACDC66A-E194-43F9-AA67-22A05387EE5A}" destId="{ED1EDC6C-7913-4F43-81EE-C3ED904419D1}" srcOrd="1" destOrd="0" parTransId="{FF04FD6B-593B-4099-ACBB-E457EF5DD4C6}" sibTransId="{AF91125D-C27F-42D1-9979-B6D7D3488029}"/>
    <dgm:cxn modelId="{64F97187-CD08-46CC-8ACE-1C4D747DE4BC}" srcId="{DBF0257B-3FF8-48E8-9815-201FC342FC5B}" destId="{B7B2B827-F565-49BD-9F96-691A68FA0684}" srcOrd="2" destOrd="0" parTransId="{A833EEB0-DB6E-4470-BA1A-7A41559CCAE9}" sibTransId="{6C08A9B2-ACD7-4F0B-8463-2DC4652D3ED1}"/>
    <dgm:cxn modelId="{70AF740F-6F5E-4FFC-A7BE-73F1E0E7B666}" srcId="{83D1B8E1-F4B3-420C-A2FF-960E567863AF}" destId="{11F724E8-2084-43A1-BC4A-FAEA2232D02A}" srcOrd="3" destOrd="0" parTransId="{EF045989-B679-4448-8422-F1CC6E2A762F}" sibTransId="{797372C4-B7B4-4829-8F4D-E1DF110A2E51}"/>
    <dgm:cxn modelId="{DD579D1F-6719-498A-B455-C0020B716BFA}" type="presOf" srcId="{F17F70B5-FD9D-44F3-9817-F9B45FD1CF3B}" destId="{8FA59520-C84C-4E3F-A68D-0D7D7E11E1C4}" srcOrd="0" destOrd="0" presId="urn:microsoft.com/office/officeart/2008/layout/SquareAccentList"/>
    <dgm:cxn modelId="{9DBA897B-0555-46FF-85F3-CD5C1FA2F7AF}" type="presOf" srcId="{11F724E8-2084-43A1-BC4A-FAEA2232D02A}" destId="{6AAB45A9-4F95-4118-BCA8-78BEAE606D65}" srcOrd="0" destOrd="0" presId="urn:microsoft.com/office/officeart/2008/layout/SquareAccentList"/>
    <dgm:cxn modelId="{3505C18F-7629-4DDB-B16A-1642F92329ED}" type="presOf" srcId="{307BF28F-8FAE-412A-ABB8-449CACDF4463}" destId="{5BE6EFAC-AAD2-404C-A991-E96DC43E12F5}" srcOrd="0" destOrd="0" presId="urn:microsoft.com/office/officeart/2008/layout/SquareAccentList"/>
    <dgm:cxn modelId="{306B09E5-FD41-43A8-8FD2-854223EFEAEB}" type="presOf" srcId="{B7B2B827-F565-49BD-9F96-691A68FA0684}" destId="{84951FEA-CC76-4EB0-A8F0-5FA11AA47383}" srcOrd="0" destOrd="0" presId="urn:microsoft.com/office/officeart/2008/layout/SquareAccentList"/>
    <dgm:cxn modelId="{A6B1E25F-4B50-490C-AAE1-86374CB9BEB1}" type="presOf" srcId="{331596E1-B148-4671-A5F7-7672D379B8FF}" destId="{898D3055-3333-47D6-8A6F-FDDC9B3F0E60}" srcOrd="0" destOrd="0" presId="urn:microsoft.com/office/officeart/2008/layout/SquareAccentList"/>
    <dgm:cxn modelId="{88B1CEBF-DCEC-4EFE-A15C-6A9A959CCC33}" srcId="{83D1B8E1-F4B3-420C-A2FF-960E567863AF}" destId="{FFF6382E-9429-4AA8-B858-650588BBBA4B}" srcOrd="1" destOrd="0" parTransId="{2BCDB220-F196-452C-ABE7-F2AC0E473BCF}" sibTransId="{9FDBBF1D-983B-415F-B667-02979779F8E7}"/>
    <dgm:cxn modelId="{BA3A92A4-0394-4F28-B693-8D5CA4813B4C}" type="presParOf" srcId="{6F3C173C-AC57-40A9-841A-86C29E7FF352}" destId="{190810C9-592A-4B7E-B446-590B10F7AAA6}" srcOrd="0" destOrd="0" presId="urn:microsoft.com/office/officeart/2008/layout/SquareAccentList"/>
    <dgm:cxn modelId="{979A0F54-CF88-42E4-91B6-C5545CB6188D}" type="presParOf" srcId="{190810C9-592A-4B7E-B446-590B10F7AAA6}" destId="{3B53F16C-50B1-4CEC-A6C9-B8442E8EC2DD}" srcOrd="0" destOrd="0" presId="urn:microsoft.com/office/officeart/2008/layout/SquareAccentList"/>
    <dgm:cxn modelId="{9EAF8120-63FE-48E1-81F7-332740745150}" type="presParOf" srcId="{3B53F16C-50B1-4CEC-A6C9-B8442E8EC2DD}" destId="{1FD048EF-1B30-422B-85E2-01A7F86A567B}" srcOrd="0" destOrd="0" presId="urn:microsoft.com/office/officeart/2008/layout/SquareAccentList"/>
    <dgm:cxn modelId="{56896704-9723-44F8-B25B-8D85F052CF0A}" type="presParOf" srcId="{3B53F16C-50B1-4CEC-A6C9-B8442E8EC2DD}" destId="{360F7260-1508-4F22-A2DE-F2E9D79215C2}" srcOrd="1" destOrd="0" presId="urn:microsoft.com/office/officeart/2008/layout/SquareAccentList"/>
    <dgm:cxn modelId="{40E55E06-C962-4BDF-9798-AACA8FA3D94B}" type="presParOf" srcId="{3B53F16C-50B1-4CEC-A6C9-B8442E8EC2DD}" destId="{56040B10-E4DE-4D21-8432-364D16762EB1}" srcOrd="2" destOrd="0" presId="urn:microsoft.com/office/officeart/2008/layout/SquareAccentList"/>
    <dgm:cxn modelId="{BC2CF389-B304-48A0-9187-46A8C2123FCA}" type="presParOf" srcId="{190810C9-592A-4B7E-B446-590B10F7AAA6}" destId="{ECF50637-E6AF-42F8-A050-ABE98353A132}" srcOrd="1" destOrd="0" presId="urn:microsoft.com/office/officeart/2008/layout/SquareAccentList"/>
    <dgm:cxn modelId="{10167453-2FBB-4DEB-AB05-25585302A85C}" type="presParOf" srcId="{ECF50637-E6AF-42F8-A050-ABE98353A132}" destId="{3E3130F3-0C8D-45A3-B3DE-A8943282E33B}" srcOrd="0" destOrd="0" presId="urn:microsoft.com/office/officeart/2008/layout/SquareAccentList"/>
    <dgm:cxn modelId="{753C50A0-4155-4F98-8326-C60A077D7834}" type="presParOf" srcId="{3E3130F3-0C8D-45A3-B3DE-A8943282E33B}" destId="{C1EF9A5B-C110-4CB5-9C29-14D06CB95F4F}" srcOrd="0" destOrd="0" presId="urn:microsoft.com/office/officeart/2008/layout/SquareAccentList"/>
    <dgm:cxn modelId="{68AE4587-94E4-4D9F-A4CD-C94845E15C4E}" type="presParOf" srcId="{3E3130F3-0C8D-45A3-B3DE-A8943282E33B}" destId="{F6C6DFAF-346E-497C-91B3-E15EC6666F38}" srcOrd="1" destOrd="0" presId="urn:microsoft.com/office/officeart/2008/layout/SquareAccentList"/>
    <dgm:cxn modelId="{5E7983B3-077D-434A-B7F0-B6F9C62E04A5}" type="presParOf" srcId="{ECF50637-E6AF-42F8-A050-ABE98353A132}" destId="{6C6705EB-1E23-4FB5-A09E-04EBDC456D6C}" srcOrd="1" destOrd="0" presId="urn:microsoft.com/office/officeart/2008/layout/SquareAccentList"/>
    <dgm:cxn modelId="{CD25DA67-04A6-4EBC-B1D8-DA8A86C4C885}" type="presParOf" srcId="{6C6705EB-1E23-4FB5-A09E-04EBDC456D6C}" destId="{244E3D7D-4468-48FC-8067-570B7DC0D788}" srcOrd="0" destOrd="0" presId="urn:microsoft.com/office/officeart/2008/layout/SquareAccentList"/>
    <dgm:cxn modelId="{F19322BC-22F2-4063-B4D1-A772C6A51204}" type="presParOf" srcId="{6C6705EB-1E23-4FB5-A09E-04EBDC456D6C}" destId="{7C06C84F-A7AA-4143-9271-142FC213D197}" srcOrd="1" destOrd="0" presId="urn:microsoft.com/office/officeart/2008/layout/SquareAccentList"/>
    <dgm:cxn modelId="{6A5AB6A9-429F-41CA-9AB0-C5B6FAF42AEA}" type="presParOf" srcId="{ECF50637-E6AF-42F8-A050-ABE98353A132}" destId="{77076FD2-3542-4092-9DF0-0FD2D98D86C5}" srcOrd="2" destOrd="0" presId="urn:microsoft.com/office/officeart/2008/layout/SquareAccentList"/>
    <dgm:cxn modelId="{0FB6CBEE-C796-4852-9422-631EACD787C5}" type="presParOf" srcId="{77076FD2-3542-4092-9DF0-0FD2D98D86C5}" destId="{1D6D68BC-5A19-468A-9D62-EDC58F86CBC7}" srcOrd="0" destOrd="0" presId="urn:microsoft.com/office/officeart/2008/layout/SquareAccentList"/>
    <dgm:cxn modelId="{CBE04145-903B-42FD-BE13-38DE68EE7A88}" type="presParOf" srcId="{77076FD2-3542-4092-9DF0-0FD2D98D86C5}" destId="{F3E96471-639F-4617-8222-8D4C24FDD08D}" srcOrd="1" destOrd="0" presId="urn:microsoft.com/office/officeart/2008/layout/SquareAccentList"/>
    <dgm:cxn modelId="{327C32C4-FAD1-4E81-AC8C-C4FBB2907E1D}" type="presParOf" srcId="{ECF50637-E6AF-42F8-A050-ABE98353A132}" destId="{245802D6-ECF5-4AD6-9262-F5361D3FF969}" srcOrd="3" destOrd="0" presId="urn:microsoft.com/office/officeart/2008/layout/SquareAccentList"/>
    <dgm:cxn modelId="{39BAFC5F-2CD2-47BA-9EC4-C86AA546C217}" type="presParOf" srcId="{245802D6-ECF5-4AD6-9262-F5361D3FF969}" destId="{9775ABC6-C364-493F-A462-517387604FC2}" srcOrd="0" destOrd="0" presId="urn:microsoft.com/office/officeart/2008/layout/SquareAccentList"/>
    <dgm:cxn modelId="{7EA53044-5573-47D9-81FA-1FB4C70A5F94}" type="presParOf" srcId="{245802D6-ECF5-4AD6-9262-F5361D3FF969}" destId="{898D3055-3333-47D6-8A6F-FDDC9B3F0E60}" srcOrd="1" destOrd="0" presId="urn:microsoft.com/office/officeart/2008/layout/SquareAccentList"/>
    <dgm:cxn modelId="{CC11579D-B258-4F11-832F-E0C59E5850D0}" type="presParOf" srcId="{ECF50637-E6AF-42F8-A050-ABE98353A132}" destId="{A4A95251-9906-494E-ABB6-48350B6910A4}" srcOrd="4" destOrd="0" presId="urn:microsoft.com/office/officeart/2008/layout/SquareAccentList"/>
    <dgm:cxn modelId="{EC80434B-BAA0-4BC5-BF7E-77A75B22D3BF}" type="presParOf" srcId="{A4A95251-9906-494E-ABB6-48350B6910A4}" destId="{A8D4B295-09F0-460B-8280-46EC3EA1ECA3}" srcOrd="0" destOrd="0" presId="urn:microsoft.com/office/officeart/2008/layout/SquareAccentList"/>
    <dgm:cxn modelId="{13A1A7B7-1F11-49BF-8116-FC0BD7E74F36}" type="presParOf" srcId="{A4A95251-9906-494E-ABB6-48350B6910A4}" destId="{C652B80B-7413-4C92-821D-B43AF60EC8EC}" srcOrd="1" destOrd="0" presId="urn:microsoft.com/office/officeart/2008/layout/SquareAccentList"/>
    <dgm:cxn modelId="{21FF75E2-D79F-4CB3-924B-9B80F06928FB}" type="presParOf" srcId="{6F3C173C-AC57-40A9-841A-86C29E7FF352}" destId="{58B2D118-FD71-401C-9291-D9D9FD6DE377}" srcOrd="1" destOrd="0" presId="urn:microsoft.com/office/officeart/2008/layout/SquareAccentList"/>
    <dgm:cxn modelId="{D77259B3-F07F-45E2-83B8-FB0F740EBCFC}" type="presParOf" srcId="{58B2D118-FD71-401C-9291-D9D9FD6DE377}" destId="{36D63063-BC1B-4861-98CC-3DD06D58F763}" srcOrd="0" destOrd="0" presId="urn:microsoft.com/office/officeart/2008/layout/SquareAccentList"/>
    <dgm:cxn modelId="{1FC95EA0-0513-422B-8F76-68D0CFDCA8BD}" type="presParOf" srcId="{36D63063-BC1B-4861-98CC-3DD06D58F763}" destId="{74B15320-7041-4B26-92C3-0F34D160FB0B}" srcOrd="0" destOrd="0" presId="urn:microsoft.com/office/officeart/2008/layout/SquareAccentList"/>
    <dgm:cxn modelId="{FD13DDB1-EA71-4EAC-B41A-583E6F190E63}" type="presParOf" srcId="{36D63063-BC1B-4861-98CC-3DD06D58F763}" destId="{2E92BE15-ED98-4DA9-94CF-89B7B970F84B}" srcOrd="1" destOrd="0" presId="urn:microsoft.com/office/officeart/2008/layout/SquareAccentList"/>
    <dgm:cxn modelId="{92057253-CCF3-4850-8547-670DDD554968}" type="presParOf" srcId="{36D63063-BC1B-4861-98CC-3DD06D58F763}" destId="{F08C0EBE-CF81-4FDF-87D1-4DBCAC151C84}" srcOrd="2" destOrd="0" presId="urn:microsoft.com/office/officeart/2008/layout/SquareAccentList"/>
    <dgm:cxn modelId="{EC3CE368-595F-410C-951C-A110A2FC8D29}" type="presParOf" srcId="{58B2D118-FD71-401C-9291-D9D9FD6DE377}" destId="{4AAC24A3-AB04-4E2A-ACF1-FF73412A7552}" srcOrd="1" destOrd="0" presId="urn:microsoft.com/office/officeart/2008/layout/SquareAccentList"/>
    <dgm:cxn modelId="{233681E0-3409-40AD-BF11-0998B67829A7}" type="presParOf" srcId="{4AAC24A3-AB04-4E2A-ACF1-FF73412A7552}" destId="{9DBAF719-94D5-49CF-8788-89DC68B05B41}" srcOrd="0" destOrd="0" presId="urn:microsoft.com/office/officeart/2008/layout/SquareAccentList"/>
    <dgm:cxn modelId="{21E881BA-287A-42D5-BA8B-1EE309A17B1D}" type="presParOf" srcId="{9DBAF719-94D5-49CF-8788-89DC68B05B41}" destId="{EFCE98A3-4E9D-4FFF-A11F-537B75892837}" srcOrd="0" destOrd="0" presId="urn:microsoft.com/office/officeart/2008/layout/SquareAccentList"/>
    <dgm:cxn modelId="{0F8FFE55-2E37-4F26-83DA-4F2183596DE4}" type="presParOf" srcId="{9DBAF719-94D5-49CF-8788-89DC68B05B41}" destId="{01C3645D-725D-47B2-99E7-F55DC040AB7D}" srcOrd="1" destOrd="0" presId="urn:microsoft.com/office/officeart/2008/layout/SquareAccentList"/>
    <dgm:cxn modelId="{FBE050D7-723D-4C37-BE7E-3DF9C3EF3AB3}" type="presParOf" srcId="{4AAC24A3-AB04-4E2A-ACF1-FF73412A7552}" destId="{D8061C19-AB4C-4E6C-9993-DD88D3893DE7}" srcOrd="1" destOrd="0" presId="urn:microsoft.com/office/officeart/2008/layout/SquareAccentList"/>
    <dgm:cxn modelId="{B1ADC99E-E0D1-47DC-BD43-2884FA849950}" type="presParOf" srcId="{D8061C19-AB4C-4E6C-9993-DD88D3893DE7}" destId="{4D4980A3-C4A4-440D-A8AE-5D3CF8BCCC1F}" srcOrd="0" destOrd="0" presId="urn:microsoft.com/office/officeart/2008/layout/SquareAccentList"/>
    <dgm:cxn modelId="{0B226436-0C98-495B-B067-DC1F6C0C35F7}" type="presParOf" srcId="{D8061C19-AB4C-4E6C-9993-DD88D3893DE7}" destId="{3E0C7B3F-7BF3-4F75-BC7B-1451C387838B}" srcOrd="1" destOrd="0" presId="urn:microsoft.com/office/officeart/2008/layout/SquareAccentList"/>
    <dgm:cxn modelId="{B4D7194C-C58F-428B-B196-D32DF99A70D3}" type="presParOf" srcId="{4AAC24A3-AB04-4E2A-ACF1-FF73412A7552}" destId="{DDC35B77-A72B-410A-A557-804AB0BF4E0D}" srcOrd="2" destOrd="0" presId="urn:microsoft.com/office/officeart/2008/layout/SquareAccentList"/>
    <dgm:cxn modelId="{9791AA19-1180-4826-9DC2-2FFF08B29B93}" type="presParOf" srcId="{DDC35B77-A72B-410A-A557-804AB0BF4E0D}" destId="{640CD7B1-9723-489C-AACF-EE5BB9B7AE7B}" srcOrd="0" destOrd="0" presId="urn:microsoft.com/office/officeart/2008/layout/SquareAccentList"/>
    <dgm:cxn modelId="{79876291-C0D6-4E98-B3EE-63F8B614E1DD}" type="presParOf" srcId="{DDC35B77-A72B-410A-A557-804AB0BF4E0D}" destId="{802AE958-04C2-4D8D-9C12-109A6CF05A69}" srcOrd="1" destOrd="0" presId="urn:microsoft.com/office/officeart/2008/layout/SquareAccentList"/>
    <dgm:cxn modelId="{0DEA8029-E978-46B6-87A4-56A7AA1D66A3}" type="presParOf" srcId="{4AAC24A3-AB04-4E2A-ACF1-FF73412A7552}" destId="{92607AB4-08A7-4CAB-8EC0-648342A45DEB}" srcOrd="3" destOrd="0" presId="urn:microsoft.com/office/officeart/2008/layout/SquareAccentList"/>
    <dgm:cxn modelId="{BD7FEB6C-97C2-40BA-B043-E0FEF34C4E19}" type="presParOf" srcId="{92607AB4-08A7-4CAB-8EC0-648342A45DEB}" destId="{6DB6D36F-9C0B-4483-9BC5-BE18B89734C2}" srcOrd="0" destOrd="0" presId="urn:microsoft.com/office/officeart/2008/layout/SquareAccentList"/>
    <dgm:cxn modelId="{38FDCE13-63C4-4AB1-A86E-1DF8D6CA82B0}" type="presParOf" srcId="{92607AB4-08A7-4CAB-8EC0-648342A45DEB}" destId="{6AAB45A9-4F95-4118-BCA8-78BEAE606D65}" srcOrd="1" destOrd="0" presId="urn:microsoft.com/office/officeart/2008/layout/SquareAccentList"/>
    <dgm:cxn modelId="{C1DC112D-C28D-4911-8666-BB31A474FA58}" type="presParOf" srcId="{4AAC24A3-AB04-4E2A-ACF1-FF73412A7552}" destId="{5FDAB363-5557-4576-A952-F5D8E666A0DB}" srcOrd="4" destOrd="0" presId="urn:microsoft.com/office/officeart/2008/layout/SquareAccentList"/>
    <dgm:cxn modelId="{99305BE0-8F8B-414D-9CE4-070D4C53A004}" type="presParOf" srcId="{5FDAB363-5557-4576-A952-F5D8E666A0DB}" destId="{03538B43-F89A-4AFA-8565-5E2F8294BED2}" srcOrd="0" destOrd="0" presId="urn:microsoft.com/office/officeart/2008/layout/SquareAccentList"/>
    <dgm:cxn modelId="{7EE03F8C-09E5-45E3-ACBE-90B6B2023321}" type="presParOf" srcId="{5FDAB363-5557-4576-A952-F5D8E666A0DB}" destId="{87AF0B1C-CC41-4B48-BA29-C47DB97AAD1E}" srcOrd="1" destOrd="0" presId="urn:microsoft.com/office/officeart/2008/layout/SquareAccentList"/>
    <dgm:cxn modelId="{48712BEA-0471-4ED3-B3FC-DDD05E476646}" type="presParOf" srcId="{4AAC24A3-AB04-4E2A-ACF1-FF73412A7552}" destId="{90962F7F-0434-498D-A8B4-F7A21AA0E998}" srcOrd="5" destOrd="0" presId="urn:microsoft.com/office/officeart/2008/layout/SquareAccentList"/>
    <dgm:cxn modelId="{148CF65E-1580-43A2-8909-7B3B98DECE91}" type="presParOf" srcId="{90962F7F-0434-498D-A8B4-F7A21AA0E998}" destId="{6F11D13D-04DB-4FBB-98AB-B74381BCA3CE}" srcOrd="0" destOrd="0" presId="urn:microsoft.com/office/officeart/2008/layout/SquareAccentList"/>
    <dgm:cxn modelId="{3BC6C440-CCCE-4368-8FF2-76E594A8DD15}" type="presParOf" srcId="{90962F7F-0434-498D-A8B4-F7A21AA0E998}" destId="{5D0A3B74-0E0A-413F-BA49-900B84A9411B}" srcOrd="1" destOrd="0" presId="urn:microsoft.com/office/officeart/2008/layout/SquareAccentList"/>
    <dgm:cxn modelId="{0B4A7C73-758E-4B59-BB22-C551D2F66633}" type="presParOf" srcId="{4AAC24A3-AB04-4E2A-ACF1-FF73412A7552}" destId="{8291C6B8-8C3C-4544-99B6-8FB57D897B59}" srcOrd="6" destOrd="0" presId="urn:microsoft.com/office/officeart/2008/layout/SquareAccentList"/>
    <dgm:cxn modelId="{A52AF995-00A0-405D-9193-C6FEEF2AC418}" type="presParOf" srcId="{8291C6B8-8C3C-4544-99B6-8FB57D897B59}" destId="{8D1C6A99-BCD0-477B-B096-51CD4972CF52}" srcOrd="0" destOrd="0" presId="urn:microsoft.com/office/officeart/2008/layout/SquareAccentList"/>
    <dgm:cxn modelId="{3F12FAD5-849D-4A21-93C4-7882E76499AA}" type="presParOf" srcId="{8291C6B8-8C3C-4544-99B6-8FB57D897B59}" destId="{454A6973-99AE-43E1-974C-291A3BA7D3EA}" srcOrd="1" destOrd="0" presId="urn:microsoft.com/office/officeart/2008/layout/SquareAccentList"/>
    <dgm:cxn modelId="{FF2453CD-0932-4B2D-A33C-4B0BF03C93C5}" type="presParOf" srcId="{4AAC24A3-AB04-4E2A-ACF1-FF73412A7552}" destId="{1479257B-29EE-453F-A091-D7DCBFCCE277}" srcOrd="7" destOrd="0" presId="urn:microsoft.com/office/officeart/2008/layout/SquareAccentList"/>
    <dgm:cxn modelId="{25AAC84C-DFBA-41A5-9702-35E6F4C1E943}" type="presParOf" srcId="{1479257B-29EE-453F-A091-D7DCBFCCE277}" destId="{7F4257CE-9E6C-40C9-88C1-53B68680E62B}" srcOrd="0" destOrd="0" presId="urn:microsoft.com/office/officeart/2008/layout/SquareAccentList"/>
    <dgm:cxn modelId="{A6F3FDE7-96EB-4451-B0A5-C0C28BD21E57}" type="presParOf" srcId="{1479257B-29EE-453F-A091-D7DCBFCCE277}" destId="{8FA59520-C84C-4E3F-A68D-0D7D7E11E1C4}" srcOrd="1" destOrd="0" presId="urn:microsoft.com/office/officeart/2008/layout/SquareAccentList"/>
    <dgm:cxn modelId="{0AC9389A-0FD0-4243-BFB9-BD8A3A111171}" type="presParOf" srcId="{6F3C173C-AC57-40A9-841A-86C29E7FF352}" destId="{221EA5CF-8DB2-4296-823C-B5ACD8D86CB2}" srcOrd="2" destOrd="0" presId="urn:microsoft.com/office/officeart/2008/layout/SquareAccentList"/>
    <dgm:cxn modelId="{C3BF0EC5-E10D-4A74-A631-91E8398D0F1E}" type="presParOf" srcId="{221EA5CF-8DB2-4296-823C-B5ACD8D86CB2}" destId="{A66C7C11-6823-4770-A52C-0347CAA279F8}" srcOrd="0" destOrd="0" presId="urn:microsoft.com/office/officeart/2008/layout/SquareAccentList"/>
    <dgm:cxn modelId="{3DFCFA9F-930A-4A35-BF05-D40938A41D98}" type="presParOf" srcId="{A66C7C11-6823-4770-A52C-0347CAA279F8}" destId="{A9871FE0-598C-4C35-B6AB-A519E94A72D3}" srcOrd="0" destOrd="0" presId="urn:microsoft.com/office/officeart/2008/layout/SquareAccentList"/>
    <dgm:cxn modelId="{281A1FE4-42F1-46A7-AD1E-A28C32EF736A}" type="presParOf" srcId="{A66C7C11-6823-4770-A52C-0347CAA279F8}" destId="{E7B71858-7B2A-4E75-802A-42054C4B200D}" srcOrd="1" destOrd="0" presId="urn:microsoft.com/office/officeart/2008/layout/SquareAccentList"/>
    <dgm:cxn modelId="{13B707B6-E60C-4F27-A9BC-308D8EDFDF7F}" type="presParOf" srcId="{A66C7C11-6823-4770-A52C-0347CAA279F8}" destId="{84951FEA-CC76-4EB0-A8F0-5FA11AA47383}" srcOrd="2" destOrd="0" presId="urn:microsoft.com/office/officeart/2008/layout/SquareAccentList"/>
    <dgm:cxn modelId="{A7A945FA-936B-4210-9EC0-1A3435FF68F1}" type="presParOf" srcId="{221EA5CF-8DB2-4296-823C-B5ACD8D86CB2}" destId="{C44FB98C-9511-420C-8EB3-C4FBCAE45355}" srcOrd="1" destOrd="0" presId="urn:microsoft.com/office/officeart/2008/layout/SquareAccentList"/>
    <dgm:cxn modelId="{87FFCB98-8D07-41DA-AB13-AFF1C3630ED4}" type="presParOf" srcId="{C44FB98C-9511-420C-8EB3-C4FBCAE45355}" destId="{9F0B2223-AD0E-4711-89B2-D52F36AC9C82}" srcOrd="0" destOrd="0" presId="urn:microsoft.com/office/officeart/2008/layout/SquareAccentList"/>
    <dgm:cxn modelId="{F8D07A8F-9B9A-4548-918D-D52ED4E9FD1E}" type="presParOf" srcId="{9F0B2223-AD0E-4711-89B2-D52F36AC9C82}" destId="{46D3E6C6-510E-45A1-B607-975A49155EB7}" srcOrd="0" destOrd="0" presId="urn:microsoft.com/office/officeart/2008/layout/SquareAccentList"/>
    <dgm:cxn modelId="{A6777BFC-1EF8-4421-A974-16BEF6151891}" type="presParOf" srcId="{9F0B2223-AD0E-4711-89B2-D52F36AC9C82}" destId="{D475F514-DA65-4E21-A70B-5FB6F54C12C5}" srcOrd="1" destOrd="0" presId="urn:microsoft.com/office/officeart/2008/layout/SquareAccentList"/>
    <dgm:cxn modelId="{45EA5FBB-5A0F-41B5-B924-4202C99F7F1D}" type="presParOf" srcId="{C44FB98C-9511-420C-8EB3-C4FBCAE45355}" destId="{C476003B-321B-4DCE-B490-0D1195E8FFCD}" srcOrd="1" destOrd="0" presId="urn:microsoft.com/office/officeart/2008/layout/SquareAccentList"/>
    <dgm:cxn modelId="{52BA3761-CB45-4194-B91B-9E973FAC2B39}" type="presParOf" srcId="{C476003B-321B-4DCE-B490-0D1195E8FFCD}" destId="{DB2E6BBE-E409-4295-9D92-A67FB28236D0}" srcOrd="0" destOrd="0" presId="urn:microsoft.com/office/officeart/2008/layout/SquareAccentList"/>
    <dgm:cxn modelId="{C2E9F2C6-82F0-440F-B782-B531F0549907}" type="presParOf" srcId="{C476003B-321B-4DCE-B490-0D1195E8FFCD}" destId="{FE730860-9F55-428F-96C2-5C7AC035104A}" srcOrd="1" destOrd="0" presId="urn:microsoft.com/office/officeart/2008/layout/SquareAccentList"/>
    <dgm:cxn modelId="{AE689CF1-F711-47B7-BAF2-1509FE6142E8}" type="presParOf" srcId="{C44FB98C-9511-420C-8EB3-C4FBCAE45355}" destId="{95382748-549A-4CE3-9816-50CDFDA0D953}" srcOrd="2" destOrd="0" presId="urn:microsoft.com/office/officeart/2008/layout/SquareAccentList"/>
    <dgm:cxn modelId="{A9A88E12-1E44-489A-AF89-7CA89E8AEBA4}" type="presParOf" srcId="{95382748-549A-4CE3-9816-50CDFDA0D953}" destId="{A532373D-6BFB-49EE-B1CE-DFE7DFC586CE}" srcOrd="0" destOrd="0" presId="urn:microsoft.com/office/officeart/2008/layout/SquareAccentList"/>
    <dgm:cxn modelId="{7C661F57-7B49-4FC4-806E-F9CE3B3C4C21}" type="presParOf" srcId="{95382748-549A-4CE3-9816-50CDFDA0D953}" destId="{AD617C9F-E89F-45BE-ACA5-10E9DC4B229E}" srcOrd="1" destOrd="0" presId="urn:microsoft.com/office/officeart/2008/layout/SquareAccentList"/>
    <dgm:cxn modelId="{900D3231-9079-4114-A514-F49A0A616AD8}" type="presParOf" srcId="{C44FB98C-9511-420C-8EB3-C4FBCAE45355}" destId="{14BCBA41-8B58-436C-8BBC-AB98FB096A7E}" srcOrd="3" destOrd="0" presId="urn:microsoft.com/office/officeart/2008/layout/SquareAccentList"/>
    <dgm:cxn modelId="{222C5546-25FF-4688-A0B4-92F86467820F}" type="presParOf" srcId="{14BCBA41-8B58-436C-8BBC-AB98FB096A7E}" destId="{A91E71DD-3E55-4F8A-8542-3BF5A2BCD70E}" srcOrd="0" destOrd="0" presId="urn:microsoft.com/office/officeart/2008/layout/SquareAccentList"/>
    <dgm:cxn modelId="{51CED8A3-946B-4462-AEFA-FB5DB6A1F242}" type="presParOf" srcId="{14BCBA41-8B58-436C-8BBC-AB98FB096A7E}" destId="{5BE6EFAC-AAD2-404C-A991-E96DC43E12F5}" srcOrd="1" destOrd="0" presId="urn:microsoft.com/office/officeart/2008/layout/SquareAccentList"/>
    <dgm:cxn modelId="{872D286E-031D-4AA5-83FC-1B7A43CA0215}" type="presParOf" srcId="{C44FB98C-9511-420C-8EB3-C4FBCAE45355}" destId="{14EFCBBD-B5B5-4976-9867-A41F4EA9CAA9}" srcOrd="4" destOrd="0" presId="urn:microsoft.com/office/officeart/2008/layout/SquareAccentList"/>
    <dgm:cxn modelId="{AADA3C24-3D47-4A47-8130-86CC219B698F}" type="presParOf" srcId="{14EFCBBD-B5B5-4976-9867-A41F4EA9CAA9}" destId="{7DD07F23-5D85-46E4-BB05-A8EB5AB540ED}" srcOrd="0" destOrd="0" presId="urn:microsoft.com/office/officeart/2008/layout/SquareAccentList"/>
    <dgm:cxn modelId="{B1291726-57D6-4CDF-9FA9-6A5761E86048}" type="presParOf" srcId="{14EFCBBD-B5B5-4976-9867-A41F4EA9CAA9}" destId="{4C64B654-D023-4AE4-9BDD-64292C9AF490}" srcOrd="1" destOrd="0" presId="urn:microsoft.com/office/officeart/2008/layout/SquareAccentList"/>
    <dgm:cxn modelId="{57CB7653-8F1F-42CD-B51E-5067F7ADE3AD}" type="presParOf" srcId="{C44FB98C-9511-420C-8EB3-C4FBCAE45355}" destId="{6B5BD295-B581-4741-9436-B71565F66FFC}" srcOrd="5" destOrd="0" presId="urn:microsoft.com/office/officeart/2008/layout/SquareAccentList"/>
    <dgm:cxn modelId="{97F41D79-6B83-4744-8245-FF58E568E121}" type="presParOf" srcId="{6B5BD295-B581-4741-9436-B71565F66FFC}" destId="{C38C8936-3B73-4B01-A54A-236565F3F4D1}" srcOrd="0" destOrd="0" presId="urn:microsoft.com/office/officeart/2008/layout/SquareAccentList"/>
    <dgm:cxn modelId="{B5D636F8-6C8A-43A1-BE9B-5C8179062204}" type="presParOf" srcId="{6B5BD295-B581-4741-9436-B71565F66FFC}" destId="{AFB1A98B-18C2-481C-BE5B-9162C755AA3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4C7E0-D03E-4994-9787-C5AFBAEB77DC}">
      <dsp:nvSpPr>
        <dsp:cNvPr id="0" name=""/>
        <dsp:cNvSpPr/>
      </dsp:nvSpPr>
      <dsp:spPr>
        <a:xfrm>
          <a:off x="976979" y="468811"/>
          <a:ext cx="1280428" cy="42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Documents administratifs</a:t>
          </a:r>
          <a:endParaRPr lang="fr-FR" sz="1200" kern="1200" dirty="0"/>
        </a:p>
      </dsp:txBody>
      <dsp:txXfrm>
        <a:off x="976979" y="468811"/>
        <a:ext cx="1280428" cy="421959"/>
      </dsp:txXfrm>
    </dsp:sp>
    <dsp:sp modelId="{DAFA2E07-C552-48CC-91EC-D613B0F213BF}">
      <dsp:nvSpPr>
        <dsp:cNvPr id="0" name=""/>
        <dsp:cNvSpPr/>
      </dsp:nvSpPr>
      <dsp:spPr>
        <a:xfrm>
          <a:off x="975524" y="340477"/>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E9FD7-F8C5-48A5-8D89-1CCB3DC2984D}">
      <dsp:nvSpPr>
        <dsp:cNvPr id="0" name=""/>
        <dsp:cNvSpPr/>
      </dsp:nvSpPr>
      <dsp:spPr>
        <a:xfrm>
          <a:off x="1046821" y="197884"/>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2E6F5-ED66-4303-9833-9B761252AAD1}">
      <dsp:nvSpPr>
        <dsp:cNvPr id="0" name=""/>
        <dsp:cNvSpPr/>
      </dsp:nvSpPr>
      <dsp:spPr>
        <a:xfrm>
          <a:off x="1217932" y="226403"/>
          <a:ext cx="160053" cy="16005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A6052-730B-49E1-B0AB-8BBCADA8886A}">
      <dsp:nvSpPr>
        <dsp:cNvPr id="0" name=""/>
        <dsp:cNvSpPr/>
      </dsp:nvSpPr>
      <dsp:spPr>
        <a:xfrm>
          <a:off x="1360526" y="69550"/>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91536-26C5-407E-BED3-D2F6701A47FC}">
      <dsp:nvSpPr>
        <dsp:cNvPr id="0" name=""/>
        <dsp:cNvSpPr/>
      </dsp:nvSpPr>
      <dsp:spPr>
        <a:xfrm>
          <a:off x="1545897" y="12513"/>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81FC8-E892-491F-8D02-FDACF6D3CA23}">
      <dsp:nvSpPr>
        <dsp:cNvPr id="0" name=""/>
        <dsp:cNvSpPr/>
      </dsp:nvSpPr>
      <dsp:spPr>
        <a:xfrm>
          <a:off x="1774046" y="112328"/>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62EFB-392F-4943-B369-5EAC84DF5960}">
      <dsp:nvSpPr>
        <dsp:cNvPr id="0" name=""/>
        <dsp:cNvSpPr/>
      </dsp:nvSpPr>
      <dsp:spPr>
        <a:xfrm>
          <a:off x="1916639" y="183625"/>
          <a:ext cx="160053" cy="16005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48ADB-E39D-4A0B-B41C-A7857CB4B89A}">
      <dsp:nvSpPr>
        <dsp:cNvPr id="0" name=""/>
        <dsp:cNvSpPr/>
      </dsp:nvSpPr>
      <dsp:spPr>
        <a:xfrm>
          <a:off x="2116269" y="340477"/>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A96E9-BEFF-4D95-869C-EDF1186AD901}">
      <dsp:nvSpPr>
        <dsp:cNvPr id="0" name=""/>
        <dsp:cNvSpPr/>
      </dsp:nvSpPr>
      <dsp:spPr>
        <a:xfrm>
          <a:off x="2201825" y="497330"/>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622CF-C71E-4654-9A1A-6F62688583EE}">
      <dsp:nvSpPr>
        <dsp:cNvPr id="0" name=""/>
        <dsp:cNvSpPr/>
      </dsp:nvSpPr>
      <dsp:spPr>
        <a:xfrm>
          <a:off x="1460341" y="197884"/>
          <a:ext cx="261905" cy="26190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6713A-36CF-4BE0-AC43-240DD8480EF3}">
      <dsp:nvSpPr>
        <dsp:cNvPr id="0" name=""/>
        <dsp:cNvSpPr/>
      </dsp:nvSpPr>
      <dsp:spPr>
        <a:xfrm>
          <a:off x="904228" y="739738"/>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3AB25-D56B-463F-8966-83418B9C035F}">
      <dsp:nvSpPr>
        <dsp:cNvPr id="0" name=""/>
        <dsp:cNvSpPr/>
      </dsp:nvSpPr>
      <dsp:spPr>
        <a:xfrm>
          <a:off x="989783" y="868072"/>
          <a:ext cx="160053" cy="16005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BB937-306F-443E-A904-7B4035128C10}">
      <dsp:nvSpPr>
        <dsp:cNvPr id="0" name=""/>
        <dsp:cNvSpPr/>
      </dsp:nvSpPr>
      <dsp:spPr>
        <a:xfrm>
          <a:off x="1203673" y="982146"/>
          <a:ext cx="232805" cy="23280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EBA0B-5DE9-4309-B37D-DC35A9435679}">
      <dsp:nvSpPr>
        <dsp:cNvPr id="0" name=""/>
        <dsp:cNvSpPr/>
      </dsp:nvSpPr>
      <dsp:spPr>
        <a:xfrm>
          <a:off x="1503119" y="1167517"/>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B6576-9212-4314-8FFE-DD6EA80100EA}">
      <dsp:nvSpPr>
        <dsp:cNvPr id="0" name=""/>
        <dsp:cNvSpPr/>
      </dsp:nvSpPr>
      <dsp:spPr>
        <a:xfrm>
          <a:off x="1560156" y="982146"/>
          <a:ext cx="160053" cy="16005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67A64-D4EA-477B-ADFD-FF7E8C00330E}">
      <dsp:nvSpPr>
        <dsp:cNvPr id="0" name=""/>
        <dsp:cNvSpPr/>
      </dsp:nvSpPr>
      <dsp:spPr>
        <a:xfrm>
          <a:off x="1702749" y="1181777"/>
          <a:ext cx="101852" cy="10185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0DED4-757E-4DAF-B2EC-34AC79A214FC}">
      <dsp:nvSpPr>
        <dsp:cNvPr id="0" name=""/>
        <dsp:cNvSpPr/>
      </dsp:nvSpPr>
      <dsp:spPr>
        <a:xfrm>
          <a:off x="1831083" y="953628"/>
          <a:ext cx="232805" cy="23280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768B3-DE03-470C-AF52-C548E114AA86}">
      <dsp:nvSpPr>
        <dsp:cNvPr id="0" name=""/>
        <dsp:cNvSpPr/>
      </dsp:nvSpPr>
      <dsp:spPr>
        <a:xfrm>
          <a:off x="2144788" y="896590"/>
          <a:ext cx="160053" cy="16005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32C1C-05F6-416A-8E95-35EDCB4A0611}">
      <dsp:nvSpPr>
        <dsp:cNvPr id="0" name=""/>
        <dsp:cNvSpPr/>
      </dsp:nvSpPr>
      <dsp:spPr>
        <a:xfrm>
          <a:off x="2304841" y="226166"/>
          <a:ext cx="470054" cy="897385"/>
        </a:xfrm>
        <a:prstGeom prst="chevron">
          <a:avLst>
            <a:gd name="adj" fmla="val 6231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7B5B1-3679-4713-9959-2761F0FFA73E}">
      <dsp:nvSpPr>
        <dsp:cNvPr id="0" name=""/>
        <dsp:cNvSpPr/>
      </dsp:nvSpPr>
      <dsp:spPr>
        <a:xfrm>
          <a:off x="2689431" y="226166"/>
          <a:ext cx="470054" cy="897385"/>
        </a:xfrm>
        <a:prstGeom prst="chevron">
          <a:avLst>
            <a:gd name="adj" fmla="val 6231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0DE2E7-DB3B-45B9-8B7E-877D132CCB32}">
      <dsp:nvSpPr>
        <dsp:cNvPr id="0" name=""/>
        <dsp:cNvSpPr/>
      </dsp:nvSpPr>
      <dsp:spPr>
        <a:xfrm>
          <a:off x="3210764" y="152004"/>
          <a:ext cx="1089671" cy="108967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fr-FR" sz="1200" kern="1200" dirty="0" smtClean="0"/>
            <a:t>Accès au Public</a:t>
          </a:r>
        </a:p>
        <a:p>
          <a:pPr lvl="0" algn="ctr" defTabSz="533400">
            <a:lnSpc>
              <a:spcPct val="90000"/>
            </a:lnSpc>
            <a:spcBef>
              <a:spcPct val="0"/>
            </a:spcBef>
            <a:spcAft>
              <a:spcPct val="35000"/>
            </a:spcAft>
          </a:pPr>
          <a:r>
            <a:rPr lang="fr-FR" sz="1200" kern="1200" dirty="0" smtClean="0"/>
            <a:t>Format ouvert</a:t>
          </a:r>
          <a:endParaRPr lang="fr-FR" sz="1200" kern="1200" dirty="0"/>
        </a:p>
      </dsp:txBody>
      <dsp:txXfrm>
        <a:off x="3370343" y="311583"/>
        <a:ext cx="770513" cy="770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346DD-EF70-43AB-96FC-C84B71DE1BF8}">
      <dsp:nvSpPr>
        <dsp:cNvPr id="0" name=""/>
        <dsp:cNvSpPr/>
      </dsp:nvSpPr>
      <dsp:spPr>
        <a:xfrm>
          <a:off x="3225958" y="600"/>
          <a:ext cx="4838937" cy="234332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Développer et maintenir un plan de gestion des données</a:t>
          </a:r>
          <a:endParaRPr lang="fr-FR" sz="1300" kern="1200" dirty="0"/>
        </a:p>
        <a:p>
          <a:pPr marL="114300" lvl="1" indent="-114300" algn="l" defTabSz="577850">
            <a:lnSpc>
              <a:spcPct val="90000"/>
            </a:lnSpc>
            <a:spcBef>
              <a:spcPct val="0"/>
            </a:spcBef>
            <a:spcAft>
              <a:spcPct val="15000"/>
            </a:spcAft>
            <a:buChar char="••"/>
          </a:pPr>
          <a:r>
            <a:rPr lang="fr-FR" sz="1300" kern="1200" dirty="0" smtClean="0">
              <a:solidFill>
                <a:srgbClr val="C00000"/>
              </a:solidFill>
            </a:rPr>
            <a:t>Déposer les données dans un entrepôt de votre choix</a:t>
          </a:r>
          <a:endParaRPr lang="fr-FR" sz="1300" kern="1200" dirty="0">
            <a:solidFill>
              <a:srgbClr val="C00000"/>
            </a:solidFill>
          </a:endParaRPr>
        </a:p>
        <a:p>
          <a:pPr marL="114300" lvl="1" indent="-114300" algn="l" defTabSz="577850">
            <a:lnSpc>
              <a:spcPct val="90000"/>
            </a:lnSpc>
            <a:spcBef>
              <a:spcPct val="0"/>
            </a:spcBef>
            <a:spcAft>
              <a:spcPct val="15000"/>
            </a:spcAft>
            <a:buChar char="••"/>
          </a:pPr>
          <a:r>
            <a:rPr lang="fr-FR" sz="1300" kern="1200" dirty="0" smtClean="0">
              <a:solidFill>
                <a:srgbClr val="C00000"/>
              </a:solidFill>
            </a:rPr>
            <a:t>Garantir l’accès, la réutilisation et le partage libres des données</a:t>
          </a:r>
          <a:endParaRPr lang="fr-FR" sz="1300" kern="1200" dirty="0">
            <a:solidFill>
              <a:srgbClr val="C00000"/>
            </a:solidFill>
          </a:endParaRPr>
        </a:p>
        <a:p>
          <a:pPr marL="114300" lvl="1" indent="-114300" algn="l" defTabSz="577850">
            <a:lnSpc>
              <a:spcPct val="90000"/>
            </a:lnSpc>
            <a:spcBef>
              <a:spcPct val="0"/>
            </a:spcBef>
            <a:spcAft>
              <a:spcPct val="15000"/>
            </a:spcAft>
            <a:buChar char="••"/>
          </a:pPr>
          <a:r>
            <a:rPr lang="fr-FR" sz="1300" kern="1200" dirty="0" smtClean="0"/>
            <a:t>Décrire ou mettre à disposition les outils nécessaires pour utiliser les données brutes afin de reproduire les résultats</a:t>
          </a:r>
          <a:endParaRPr lang="fr-FR" sz="1300" kern="1200" dirty="0"/>
        </a:p>
      </dsp:txBody>
      <dsp:txXfrm>
        <a:off x="3225958" y="293516"/>
        <a:ext cx="3960189" cy="1757497"/>
      </dsp:txXfrm>
    </dsp:sp>
    <dsp:sp modelId="{D2E32AD5-84DD-4838-980B-CAE4CDAC9FEC}">
      <dsp:nvSpPr>
        <dsp:cNvPr id="0" name=""/>
        <dsp:cNvSpPr/>
      </dsp:nvSpPr>
      <dsp:spPr>
        <a:xfrm>
          <a:off x="0" y="600"/>
          <a:ext cx="3225958" cy="2343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smtClean="0"/>
            <a:t>Projet pilote libre accès aux données de la recherche</a:t>
          </a:r>
          <a:endParaRPr lang="fr-FR" sz="3500" kern="1200" dirty="0"/>
        </a:p>
      </dsp:txBody>
      <dsp:txXfrm>
        <a:off x="114392" y="114992"/>
        <a:ext cx="2997174" cy="2114545"/>
      </dsp:txXfrm>
    </dsp:sp>
    <dsp:sp modelId="{DB90BA20-775E-4958-AF2B-A1D0B1590B17}">
      <dsp:nvSpPr>
        <dsp:cNvPr id="0" name=""/>
        <dsp:cNvSpPr/>
      </dsp:nvSpPr>
      <dsp:spPr>
        <a:xfrm>
          <a:off x="3225958" y="2578262"/>
          <a:ext cx="4838937" cy="234332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Développer et maintenir un plan de gestion des données</a:t>
          </a:r>
          <a:endParaRPr lang="fr-FR" sz="1300" kern="1200" dirty="0"/>
        </a:p>
        <a:p>
          <a:pPr marL="114300" lvl="1" indent="-114300" algn="l" defTabSz="577850">
            <a:lnSpc>
              <a:spcPct val="90000"/>
            </a:lnSpc>
            <a:spcBef>
              <a:spcPct val="0"/>
            </a:spcBef>
            <a:spcAft>
              <a:spcPct val="15000"/>
            </a:spcAft>
            <a:buChar char="••"/>
          </a:pPr>
          <a:r>
            <a:rPr lang="fr-FR" sz="1300" kern="1200" smtClean="0"/>
            <a:t>Déposer les données dans un entrepôt de votre choix</a:t>
          </a:r>
          <a:endParaRPr lang="fr-FR" sz="1300" kern="1200" dirty="0"/>
        </a:p>
        <a:p>
          <a:pPr marL="114300" lvl="1" indent="-114300" algn="l" defTabSz="577850">
            <a:lnSpc>
              <a:spcPct val="90000"/>
            </a:lnSpc>
            <a:spcBef>
              <a:spcPct val="0"/>
            </a:spcBef>
            <a:spcAft>
              <a:spcPct val="15000"/>
            </a:spcAft>
            <a:buChar char="••"/>
          </a:pPr>
          <a:r>
            <a:rPr lang="fr-FR" sz="1300" kern="1200" smtClean="0"/>
            <a:t>Garantir l’accès la réutilisation et le partage libres des données</a:t>
          </a:r>
          <a:endParaRPr lang="fr-FR" sz="1300" kern="1200" dirty="0"/>
        </a:p>
        <a:p>
          <a:pPr marL="114300" lvl="1" indent="-114300" algn="l" defTabSz="577850">
            <a:lnSpc>
              <a:spcPct val="90000"/>
            </a:lnSpc>
            <a:spcBef>
              <a:spcPct val="0"/>
            </a:spcBef>
            <a:spcAft>
              <a:spcPct val="15000"/>
            </a:spcAft>
            <a:buChar char="••"/>
          </a:pPr>
          <a:r>
            <a:rPr lang="fr-FR" sz="1300" kern="1200" dirty="0" smtClean="0"/>
            <a:t>Décrire ou mettre à disposition les outils nécessaires pour utiliser les données brutes afin de reproduire les résultats</a:t>
          </a:r>
          <a:endParaRPr lang="fr-FR" sz="1300" kern="1200" dirty="0"/>
        </a:p>
      </dsp:txBody>
      <dsp:txXfrm>
        <a:off x="3225958" y="2871178"/>
        <a:ext cx="3960189" cy="1757497"/>
      </dsp:txXfrm>
    </dsp:sp>
    <dsp:sp modelId="{EEA39D17-945A-4B56-8769-A905911E4195}">
      <dsp:nvSpPr>
        <dsp:cNvPr id="0" name=""/>
        <dsp:cNvSpPr/>
      </dsp:nvSpPr>
      <dsp:spPr>
        <a:xfrm>
          <a:off x="0" y="2578262"/>
          <a:ext cx="3225958" cy="2343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smtClean="0"/>
            <a:t>Autre </a:t>
          </a:r>
          <a:endParaRPr lang="fr-FR" sz="3500" kern="1200" dirty="0"/>
        </a:p>
      </dsp:txBody>
      <dsp:txXfrm>
        <a:off x="114392" y="2692654"/>
        <a:ext cx="2997174" cy="2114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912A7-E89A-4CE5-B2D1-5DF144114A24}">
      <dsp:nvSpPr>
        <dsp:cNvPr id="0" name=""/>
        <dsp:cNvSpPr/>
      </dsp:nvSpPr>
      <dsp:spPr>
        <a:xfrm>
          <a:off x="3222714" y="9315"/>
          <a:ext cx="750635" cy="75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Phase1</a:t>
          </a:r>
          <a:endParaRPr lang="fr-FR" sz="1400" kern="1200" dirty="0"/>
        </a:p>
      </dsp:txBody>
      <dsp:txXfrm>
        <a:off x="3222714" y="9315"/>
        <a:ext cx="750635" cy="750635"/>
      </dsp:txXfrm>
    </dsp:sp>
    <dsp:sp modelId="{0ECC3466-4622-4CB1-B771-D82FCC7DF2EF}">
      <dsp:nvSpPr>
        <dsp:cNvPr id="0" name=""/>
        <dsp:cNvSpPr/>
      </dsp:nvSpPr>
      <dsp:spPr>
        <a:xfrm>
          <a:off x="925266" y="1502"/>
          <a:ext cx="3669402" cy="3669402"/>
        </a:xfrm>
        <a:prstGeom prst="circularArrow">
          <a:avLst>
            <a:gd name="adj1" fmla="val 3989"/>
            <a:gd name="adj2" fmla="val 250233"/>
            <a:gd name="adj3" fmla="val 20573406"/>
            <a:gd name="adj4" fmla="val 18982742"/>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AC7EB-947C-449B-BC2F-D5624FA53F85}">
      <dsp:nvSpPr>
        <dsp:cNvPr id="0" name=""/>
        <dsp:cNvSpPr/>
      </dsp:nvSpPr>
      <dsp:spPr>
        <a:xfrm>
          <a:off x="4060779" y="1460886"/>
          <a:ext cx="750635" cy="75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Phase2</a:t>
          </a:r>
          <a:endParaRPr lang="fr-FR" sz="1400" kern="1200" dirty="0"/>
        </a:p>
      </dsp:txBody>
      <dsp:txXfrm>
        <a:off x="4060779" y="1460886"/>
        <a:ext cx="750635" cy="750635"/>
      </dsp:txXfrm>
    </dsp:sp>
    <dsp:sp modelId="{AF737F11-6CCE-4158-A462-75F07B7E4C1C}">
      <dsp:nvSpPr>
        <dsp:cNvPr id="0" name=""/>
        <dsp:cNvSpPr/>
      </dsp:nvSpPr>
      <dsp:spPr>
        <a:xfrm>
          <a:off x="925266" y="1502"/>
          <a:ext cx="3669402" cy="3669402"/>
        </a:xfrm>
        <a:prstGeom prst="circularArrow">
          <a:avLst>
            <a:gd name="adj1" fmla="val 3989"/>
            <a:gd name="adj2" fmla="val 250233"/>
            <a:gd name="adj3" fmla="val 2367025"/>
            <a:gd name="adj4" fmla="val 776361"/>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69D92-E096-44F9-9D8C-43B5421FE5FD}">
      <dsp:nvSpPr>
        <dsp:cNvPr id="0" name=""/>
        <dsp:cNvSpPr/>
      </dsp:nvSpPr>
      <dsp:spPr>
        <a:xfrm>
          <a:off x="3222714" y="2912456"/>
          <a:ext cx="750635" cy="75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Phase3</a:t>
          </a:r>
          <a:endParaRPr lang="fr-FR" sz="1400" kern="1200" dirty="0"/>
        </a:p>
      </dsp:txBody>
      <dsp:txXfrm>
        <a:off x="3222714" y="2912456"/>
        <a:ext cx="750635" cy="750635"/>
      </dsp:txXfrm>
    </dsp:sp>
    <dsp:sp modelId="{1010727E-C583-4D2C-8ED1-D25DCF1AEEE2}">
      <dsp:nvSpPr>
        <dsp:cNvPr id="0" name=""/>
        <dsp:cNvSpPr/>
      </dsp:nvSpPr>
      <dsp:spPr>
        <a:xfrm>
          <a:off x="925266" y="1502"/>
          <a:ext cx="3669402" cy="3669402"/>
        </a:xfrm>
        <a:prstGeom prst="circularArrow">
          <a:avLst>
            <a:gd name="adj1" fmla="val 3989"/>
            <a:gd name="adj2" fmla="val 250233"/>
            <a:gd name="adj3" fmla="val 6111352"/>
            <a:gd name="adj4" fmla="val 4438415"/>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094E1-32E5-41BE-82F9-784DA6AF34A4}">
      <dsp:nvSpPr>
        <dsp:cNvPr id="0" name=""/>
        <dsp:cNvSpPr/>
      </dsp:nvSpPr>
      <dsp:spPr>
        <a:xfrm>
          <a:off x="1546585" y="2912456"/>
          <a:ext cx="750635" cy="75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Phase4</a:t>
          </a:r>
          <a:endParaRPr lang="fr-FR" sz="1400" kern="1200" dirty="0"/>
        </a:p>
      </dsp:txBody>
      <dsp:txXfrm>
        <a:off x="1546585" y="2912456"/>
        <a:ext cx="750635" cy="750635"/>
      </dsp:txXfrm>
    </dsp:sp>
    <dsp:sp modelId="{507FB10D-BED4-45AE-A94F-4AE9494C83A0}">
      <dsp:nvSpPr>
        <dsp:cNvPr id="0" name=""/>
        <dsp:cNvSpPr/>
      </dsp:nvSpPr>
      <dsp:spPr>
        <a:xfrm>
          <a:off x="925266" y="1502"/>
          <a:ext cx="3669402" cy="3669402"/>
        </a:xfrm>
        <a:prstGeom prst="circularArrow">
          <a:avLst>
            <a:gd name="adj1" fmla="val 3989"/>
            <a:gd name="adj2" fmla="val 250233"/>
            <a:gd name="adj3" fmla="val 9773406"/>
            <a:gd name="adj4" fmla="val 8182742"/>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B098E-7111-445F-A40A-6407A7EFBB7A}">
      <dsp:nvSpPr>
        <dsp:cNvPr id="0" name=""/>
        <dsp:cNvSpPr/>
      </dsp:nvSpPr>
      <dsp:spPr>
        <a:xfrm>
          <a:off x="708520" y="1460886"/>
          <a:ext cx="750635" cy="75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Phase5</a:t>
          </a:r>
          <a:endParaRPr lang="fr-FR" sz="1400" kern="1200" dirty="0"/>
        </a:p>
      </dsp:txBody>
      <dsp:txXfrm>
        <a:off x="708520" y="1460886"/>
        <a:ext cx="750635" cy="750635"/>
      </dsp:txXfrm>
    </dsp:sp>
    <dsp:sp modelId="{FBE65677-5BBE-4BCA-9D9A-D7D71C662872}">
      <dsp:nvSpPr>
        <dsp:cNvPr id="0" name=""/>
        <dsp:cNvSpPr/>
      </dsp:nvSpPr>
      <dsp:spPr>
        <a:xfrm>
          <a:off x="925266" y="135472"/>
          <a:ext cx="3669402" cy="3669402"/>
        </a:xfrm>
        <a:prstGeom prst="circularArrow">
          <a:avLst>
            <a:gd name="adj1" fmla="val 3989"/>
            <a:gd name="adj2" fmla="val 250233"/>
            <a:gd name="adj3" fmla="val 13167025"/>
            <a:gd name="adj4" fmla="val 11576361"/>
            <a:gd name="adj5" fmla="val 4654"/>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B9E1D4-2AA0-4527-89B8-74E96E7FCF67}">
      <dsp:nvSpPr>
        <dsp:cNvPr id="0" name=""/>
        <dsp:cNvSpPr/>
      </dsp:nvSpPr>
      <dsp:spPr>
        <a:xfrm>
          <a:off x="1546585" y="9315"/>
          <a:ext cx="750635" cy="75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Phase6</a:t>
          </a:r>
          <a:endParaRPr lang="fr-FR" sz="1400" kern="1200" dirty="0"/>
        </a:p>
      </dsp:txBody>
      <dsp:txXfrm>
        <a:off x="1546585" y="9315"/>
        <a:ext cx="750635" cy="750635"/>
      </dsp:txXfrm>
    </dsp:sp>
    <dsp:sp modelId="{9B50AD1A-0218-4BD1-866F-2221A8A49447}">
      <dsp:nvSpPr>
        <dsp:cNvPr id="0" name=""/>
        <dsp:cNvSpPr/>
      </dsp:nvSpPr>
      <dsp:spPr>
        <a:xfrm>
          <a:off x="925266" y="1502"/>
          <a:ext cx="3669402" cy="3669402"/>
        </a:xfrm>
        <a:prstGeom prst="circularArrow">
          <a:avLst>
            <a:gd name="adj1" fmla="val 3989"/>
            <a:gd name="adj2" fmla="val 250233"/>
            <a:gd name="adj3" fmla="val 16911352"/>
            <a:gd name="adj4" fmla="val 15238415"/>
            <a:gd name="adj5" fmla="val 46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3257-4F56-4064-B45C-544ABB128E2A}">
      <dsp:nvSpPr>
        <dsp:cNvPr id="0" name=""/>
        <dsp:cNvSpPr/>
      </dsp:nvSpPr>
      <dsp:spPr>
        <a:xfrm rot="5400000">
          <a:off x="4348094" y="91481"/>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fr-FR" sz="1400" b="0" kern="1200" dirty="0" smtClean="0"/>
            <a:t>Projet</a:t>
          </a:r>
          <a:endParaRPr lang="fr-FR" sz="1400" b="0" kern="1200" dirty="0"/>
        </a:p>
      </dsp:txBody>
      <dsp:txXfrm rot="-5400000">
        <a:off x="4627320" y="217933"/>
        <a:ext cx="833677" cy="958250"/>
      </dsp:txXfrm>
    </dsp:sp>
    <dsp:sp modelId="{AB751948-8A76-49C6-80C0-E51B87097AE7}">
      <dsp:nvSpPr>
        <dsp:cNvPr id="0" name=""/>
        <dsp:cNvSpPr/>
      </dsp:nvSpPr>
      <dsp:spPr>
        <a:xfrm>
          <a:off x="5686489" y="279419"/>
          <a:ext cx="1553617" cy="835278"/>
        </a:xfrm>
        <a:prstGeom prst="rect">
          <a:avLst/>
        </a:prstGeom>
        <a:noFill/>
        <a:ln>
          <a:noFill/>
        </a:ln>
        <a:effectLst/>
      </dsp:spPr>
      <dsp:style>
        <a:lnRef idx="0">
          <a:scrgbClr r="0" g="0" b="0"/>
        </a:lnRef>
        <a:fillRef idx="0">
          <a:scrgbClr r="0" g="0" b="0"/>
        </a:fillRef>
        <a:effectRef idx="0">
          <a:scrgbClr r="0" g="0" b="0"/>
        </a:effectRef>
        <a:fontRef idx="minor"/>
      </dsp:style>
    </dsp:sp>
    <dsp:sp modelId="{A9311356-C79B-4D8E-A559-19E8815B48EE}">
      <dsp:nvSpPr>
        <dsp:cNvPr id="0" name=""/>
        <dsp:cNvSpPr/>
      </dsp:nvSpPr>
      <dsp:spPr>
        <a:xfrm rot="5400000">
          <a:off x="3040048" y="91481"/>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622300">
            <a:lnSpc>
              <a:spcPct val="90000"/>
            </a:lnSpc>
            <a:spcBef>
              <a:spcPct val="0"/>
            </a:spcBef>
            <a:spcAft>
              <a:spcPct val="35000"/>
            </a:spcAft>
          </a:pPr>
          <a:endParaRPr lang="fr-FR" sz="1400" b="0" kern="1200"/>
        </a:p>
      </dsp:txBody>
      <dsp:txXfrm rot="-5400000">
        <a:off x="3319274" y="217933"/>
        <a:ext cx="833677" cy="958250"/>
      </dsp:txXfrm>
    </dsp:sp>
    <dsp:sp modelId="{F559E3FC-1E59-434B-8D91-6C909D016039}">
      <dsp:nvSpPr>
        <dsp:cNvPr id="0" name=""/>
        <dsp:cNvSpPr/>
      </dsp:nvSpPr>
      <dsp:spPr>
        <a:xfrm rot="5400000">
          <a:off x="3691566" y="1273122"/>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fr-FR" sz="1400" b="0" kern="1200" dirty="0" smtClean="0"/>
            <a:t>Discipline</a:t>
          </a:r>
          <a:endParaRPr lang="fr-FR" sz="1400" b="0" kern="1200" dirty="0"/>
        </a:p>
      </dsp:txBody>
      <dsp:txXfrm rot="-5400000">
        <a:off x="3970792" y="1399574"/>
        <a:ext cx="833677" cy="958250"/>
      </dsp:txXfrm>
    </dsp:sp>
    <dsp:sp modelId="{A3A2C1C9-7CC4-4469-B9A2-A4423962172E}">
      <dsp:nvSpPr>
        <dsp:cNvPr id="0" name=""/>
        <dsp:cNvSpPr/>
      </dsp:nvSpPr>
      <dsp:spPr>
        <a:xfrm>
          <a:off x="2228436" y="1461060"/>
          <a:ext cx="1503501" cy="835278"/>
        </a:xfrm>
        <a:prstGeom prst="rect">
          <a:avLst/>
        </a:prstGeom>
        <a:noFill/>
        <a:ln>
          <a:noFill/>
        </a:ln>
        <a:effectLst/>
      </dsp:spPr>
      <dsp:style>
        <a:lnRef idx="0">
          <a:scrgbClr r="0" g="0" b="0"/>
        </a:lnRef>
        <a:fillRef idx="0">
          <a:scrgbClr r="0" g="0" b="0"/>
        </a:fillRef>
        <a:effectRef idx="0">
          <a:scrgbClr r="0" g="0" b="0"/>
        </a:effectRef>
        <a:fontRef idx="minor"/>
      </dsp:style>
    </dsp:sp>
    <dsp:sp modelId="{DE3EEB3D-59B0-4E94-B545-816AE4A2107A}">
      <dsp:nvSpPr>
        <dsp:cNvPr id="0" name=""/>
        <dsp:cNvSpPr/>
      </dsp:nvSpPr>
      <dsp:spPr>
        <a:xfrm rot="5400000">
          <a:off x="4999612" y="1273122"/>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622300">
            <a:lnSpc>
              <a:spcPct val="90000"/>
            </a:lnSpc>
            <a:spcBef>
              <a:spcPct val="0"/>
            </a:spcBef>
            <a:spcAft>
              <a:spcPct val="35000"/>
            </a:spcAft>
          </a:pPr>
          <a:endParaRPr lang="fr-FR" sz="1400" b="0" kern="1200"/>
        </a:p>
      </dsp:txBody>
      <dsp:txXfrm rot="-5400000">
        <a:off x="5278838" y="1399574"/>
        <a:ext cx="833677" cy="958250"/>
      </dsp:txXfrm>
    </dsp:sp>
    <dsp:sp modelId="{D8EC3558-EB9F-46E3-B555-69975D1BBD91}">
      <dsp:nvSpPr>
        <dsp:cNvPr id="0" name=""/>
        <dsp:cNvSpPr/>
      </dsp:nvSpPr>
      <dsp:spPr>
        <a:xfrm rot="5400000">
          <a:off x="4348094" y="2454763"/>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fr-FR" sz="1400" b="0" kern="1200" dirty="0" smtClean="0"/>
            <a:t>Institut</a:t>
          </a:r>
          <a:endParaRPr lang="fr-FR" sz="1400" b="0" kern="1200" dirty="0"/>
        </a:p>
      </dsp:txBody>
      <dsp:txXfrm rot="-5400000">
        <a:off x="4627320" y="2581215"/>
        <a:ext cx="833677" cy="958250"/>
      </dsp:txXfrm>
    </dsp:sp>
    <dsp:sp modelId="{8B85499D-4EAD-4E82-9E23-7BC7D81005CC}">
      <dsp:nvSpPr>
        <dsp:cNvPr id="0" name=""/>
        <dsp:cNvSpPr/>
      </dsp:nvSpPr>
      <dsp:spPr>
        <a:xfrm>
          <a:off x="5686489" y="2642700"/>
          <a:ext cx="1553617" cy="835278"/>
        </a:xfrm>
        <a:prstGeom prst="rect">
          <a:avLst/>
        </a:prstGeom>
        <a:noFill/>
        <a:ln>
          <a:noFill/>
        </a:ln>
        <a:effectLst/>
      </dsp:spPr>
      <dsp:style>
        <a:lnRef idx="0">
          <a:scrgbClr r="0" g="0" b="0"/>
        </a:lnRef>
        <a:fillRef idx="0">
          <a:scrgbClr r="0" g="0" b="0"/>
        </a:fillRef>
        <a:effectRef idx="0">
          <a:scrgbClr r="0" g="0" b="0"/>
        </a:effectRef>
        <a:fontRef idx="minor"/>
      </dsp:style>
    </dsp:sp>
    <dsp:sp modelId="{4384AC17-F498-458F-8068-C341C9C4B5C6}">
      <dsp:nvSpPr>
        <dsp:cNvPr id="0" name=""/>
        <dsp:cNvSpPr/>
      </dsp:nvSpPr>
      <dsp:spPr>
        <a:xfrm rot="5400000">
          <a:off x="3040048" y="2454763"/>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622300">
            <a:lnSpc>
              <a:spcPct val="90000"/>
            </a:lnSpc>
            <a:spcBef>
              <a:spcPct val="0"/>
            </a:spcBef>
            <a:spcAft>
              <a:spcPct val="35000"/>
            </a:spcAft>
          </a:pPr>
          <a:endParaRPr lang="fr-FR" sz="1400" b="0" kern="1200"/>
        </a:p>
      </dsp:txBody>
      <dsp:txXfrm rot="-5400000">
        <a:off x="3319274" y="2581215"/>
        <a:ext cx="833677" cy="958250"/>
      </dsp:txXfrm>
    </dsp:sp>
    <dsp:sp modelId="{D077C1FC-45FB-453C-BEE4-D1AFA52CE9F8}">
      <dsp:nvSpPr>
        <dsp:cNvPr id="0" name=""/>
        <dsp:cNvSpPr/>
      </dsp:nvSpPr>
      <dsp:spPr>
        <a:xfrm rot="5400000">
          <a:off x="3691566" y="3636403"/>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fr-FR" sz="1400" b="0" kern="1200" dirty="0" smtClean="0"/>
            <a:t>Editeur</a:t>
          </a:r>
          <a:endParaRPr lang="fr-FR" sz="1400" b="0" kern="1200" dirty="0"/>
        </a:p>
      </dsp:txBody>
      <dsp:txXfrm rot="-5400000">
        <a:off x="3970792" y="3762855"/>
        <a:ext cx="833677" cy="958250"/>
      </dsp:txXfrm>
    </dsp:sp>
    <dsp:sp modelId="{04F51A40-BD01-4546-A062-1DBEDBC76215}">
      <dsp:nvSpPr>
        <dsp:cNvPr id="0" name=""/>
        <dsp:cNvSpPr/>
      </dsp:nvSpPr>
      <dsp:spPr>
        <a:xfrm>
          <a:off x="2228436" y="3824341"/>
          <a:ext cx="1503501" cy="835278"/>
        </a:xfrm>
        <a:prstGeom prst="rect">
          <a:avLst/>
        </a:prstGeom>
        <a:noFill/>
        <a:ln>
          <a:noFill/>
        </a:ln>
        <a:effectLst/>
      </dsp:spPr>
      <dsp:style>
        <a:lnRef idx="0">
          <a:scrgbClr r="0" g="0" b="0"/>
        </a:lnRef>
        <a:fillRef idx="0">
          <a:scrgbClr r="0" g="0" b="0"/>
        </a:fillRef>
        <a:effectRef idx="0">
          <a:scrgbClr r="0" g="0" b="0"/>
        </a:effectRef>
        <a:fontRef idx="minor"/>
      </dsp:style>
    </dsp:sp>
    <dsp:sp modelId="{19FA74F7-7A36-4E33-9D7E-A8EC73F584FA}">
      <dsp:nvSpPr>
        <dsp:cNvPr id="0" name=""/>
        <dsp:cNvSpPr/>
      </dsp:nvSpPr>
      <dsp:spPr>
        <a:xfrm rot="5400000">
          <a:off x="4999612" y="3636403"/>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622300">
            <a:lnSpc>
              <a:spcPct val="90000"/>
            </a:lnSpc>
            <a:spcBef>
              <a:spcPct val="0"/>
            </a:spcBef>
            <a:spcAft>
              <a:spcPct val="35000"/>
            </a:spcAft>
          </a:pPr>
          <a:endParaRPr lang="fr-FR" sz="1400" b="0" kern="1200"/>
        </a:p>
      </dsp:txBody>
      <dsp:txXfrm rot="-5400000">
        <a:off x="5278838" y="3762855"/>
        <a:ext cx="833677" cy="958250"/>
      </dsp:txXfrm>
    </dsp:sp>
    <dsp:sp modelId="{009C7883-815C-4372-9D87-068C61EA8BFA}">
      <dsp:nvSpPr>
        <dsp:cNvPr id="0" name=""/>
        <dsp:cNvSpPr/>
      </dsp:nvSpPr>
      <dsp:spPr>
        <a:xfrm rot="5400000">
          <a:off x="4348094" y="4818044"/>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fr-FR" sz="1400" b="0" kern="1200" dirty="0" smtClean="0"/>
            <a:t>Réglementation </a:t>
          </a:r>
          <a:endParaRPr lang="fr-FR" sz="1400" b="0" kern="1200" dirty="0"/>
        </a:p>
      </dsp:txBody>
      <dsp:txXfrm rot="-5400000">
        <a:off x="4627320" y="4944496"/>
        <a:ext cx="833677" cy="958250"/>
      </dsp:txXfrm>
    </dsp:sp>
    <dsp:sp modelId="{9B06A6EA-F7AD-4FDD-BD4A-9ACE30532289}">
      <dsp:nvSpPr>
        <dsp:cNvPr id="0" name=""/>
        <dsp:cNvSpPr/>
      </dsp:nvSpPr>
      <dsp:spPr>
        <a:xfrm>
          <a:off x="5686489" y="5005981"/>
          <a:ext cx="1553617" cy="835278"/>
        </a:xfrm>
        <a:prstGeom prst="rect">
          <a:avLst/>
        </a:prstGeom>
        <a:noFill/>
        <a:ln>
          <a:noFill/>
        </a:ln>
        <a:effectLst/>
      </dsp:spPr>
      <dsp:style>
        <a:lnRef idx="0">
          <a:scrgbClr r="0" g="0" b="0"/>
        </a:lnRef>
        <a:fillRef idx="0">
          <a:scrgbClr r="0" g="0" b="0"/>
        </a:fillRef>
        <a:effectRef idx="0">
          <a:scrgbClr r="0" g="0" b="0"/>
        </a:effectRef>
        <a:fontRef idx="minor"/>
      </dsp:style>
    </dsp:sp>
    <dsp:sp modelId="{4E1DD652-DA65-40DE-BE45-970D745B908C}">
      <dsp:nvSpPr>
        <dsp:cNvPr id="0" name=""/>
        <dsp:cNvSpPr/>
      </dsp:nvSpPr>
      <dsp:spPr>
        <a:xfrm rot="5400000">
          <a:off x="3040048" y="4818044"/>
          <a:ext cx="1392130" cy="1211153"/>
        </a:xfrm>
        <a:prstGeom prst="hexagon">
          <a:avLst>
            <a:gd name="adj" fmla="val 25000"/>
            <a:gd name="vf" fmla="val 115470"/>
          </a:avLst>
        </a:prstGeom>
        <a:solidFill>
          <a:schemeClr val="l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622300">
            <a:lnSpc>
              <a:spcPct val="90000"/>
            </a:lnSpc>
            <a:spcBef>
              <a:spcPct val="0"/>
            </a:spcBef>
            <a:spcAft>
              <a:spcPct val="35000"/>
            </a:spcAft>
          </a:pPr>
          <a:endParaRPr lang="fr-FR" sz="1400" b="0" kern="1200"/>
        </a:p>
      </dsp:txBody>
      <dsp:txXfrm rot="-5400000">
        <a:off x="3319274" y="4944496"/>
        <a:ext cx="833677" cy="958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048EF-1B30-422B-85E2-01A7F86A567B}">
      <dsp:nvSpPr>
        <dsp:cNvPr id="0" name=""/>
        <dsp:cNvSpPr/>
      </dsp:nvSpPr>
      <dsp:spPr>
        <a:xfrm>
          <a:off x="1588" y="505428"/>
          <a:ext cx="2391499" cy="28135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F7260-1508-4F22-A2DE-F2E9D79215C2}">
      <dsp:nvSpPr>
        <dsp:cNvPr id="0" name=""/>
        <dsp:cNvSpPr/>
      </dsp:nvSpPr>
      <dsp:spPr>
        <a:xfrm>
          <a:off x="1588" y="611092"/>
          <a:ext cx="175688" cy="175688"/>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40B10-E4DE-4D21-8432-364D16762EB1}">
      <dsp:nvSpPr>
        <dsp:cNvPr id="0" name=""/>
        <dsp:cNvSpPr/>
      </dsp:nvSpPr>
      <dsp:spPr>
        <a:xfrm>
          <a:off x="1588" y="0"/>
          <a:ext cx="239149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fr-FR" sz="2700" kern="1200" dirty="0" smtClean="0"/>
            <a:t>Caractéristiques</a:t>
          </a:r>
          <a:endParaRPr lang="fr-FR" sz="2700" kern="1200" dirty="0"/>
        </a:p>
      </dsp:txBody>
      <dsp:txXfrm>
        <a:off x="1588" y="0"/>
        <a:ext cx="2391499" cy="505428"/>
      </dsp:txXfrm>
    </dsp:sp>
    <dsp:sp modelId="{C1EF9A5B-C110-4CB5-9C29-14D06CB95F4F}">
      <dsp:nvSpPr>
        <dsp:cNvPr id="0" name=""/>
        <dsp:cNvSpPr/>
      </dsp:nvSpPr>
      <dsp:spPr>
        <a:xfrm>
          <a:off x="1588" y="1020616"/>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6DFAF-346E-497C-91B3-E15EC6666F38}">
      <dsp:nvSpPr>
        <dsp:cNvPr id="0" name=""/>
        <dsp:cNvSpPr/>
      </dsp:nvSpPr>
      <dsp:spPr>
        <a:xfrm>
          <a:off x="168993" y="903698"/>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Pérennité de l’entrepôt</a:t>
          </a:r>
          <a:endParaRPr lang="fr-FR" sz="1200" kern="1200" dirty="0"/>
        </a:p>
      </dsp:txBody>
      <dsp:txXfrm>
        <a:off x="168993" y="903698"/>
        <a:ext cx="2224094" cy="409519"/>
      </dsp:txXfrm>
    </dsp:sp>
    <dsp:sp modelId="{244E3D7D-4468-48FC-8067-570B7DC0D788}">
      <dsp:nvSpPr>
        <dsp:cNvPr id="0" name=""/>
        <dsp:cNvSpPr/>
      </dsp:nvSpPr>
      <dsp:spPr>
        <a:xfrm>
          <a:off x="1588" y="1430135"/>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6C84F-A7AA-4143-9271-142FC213D197}">
      <dsp:nvSpPr>
        <dsp:cNvPr id="0" name=""/>
        <dsp:cNvSpPr/>
      </dsp:nvSpPr>
      <dsp:spPr>
        <a:xfrm>
          <a:off x="168993" y="1313218"/>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Facilité de dépôt</a:t>
          </a:r>
          <a:endParaRPr lang="fr-FR" sz="1200" kern="1200" dirty="0"/>
        </a:p>
      </dsp:txBody>
      <dsp:txXfrm>
        <a:off x="168993" y="1313218"/>
        <a:ext cx="2224094" cy="409519"/>
      </dsp:txXfrm>
    </dsp:sp>
    <dsp:sp modelId="{1D6D68BC-5A19-468A-9D62-EDC58F86CBC7}">
      <dsp:nvSpPr>
        <dsp:cNvPr id="0" name=""/>
        <dsp:cNvSpPr/>
      </dsp:nvSpPr>
      <dsp:spPr>
        <a:xfrm>
          <a:off x="1588" y="1839655"/>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96471-639F-4617-8222-8D4C24FDD08D}">
      <dsp:nvSpPr>
        <dsp:cNvPr id="0" name=""/>
        <dsp:cNvSpPr/>
      </dsp:nvSpPr>
      <dsp:spPr>
        <a:xfrm>
          <a:off x="168993" y="1722737"/>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Facilité de recherche / découverte des données</a:t>
          </a:r>
          <a:endParaRPr lang="fr-FR" sz="1200" kern="1200" dirty="0"/>
        </a:p>
      </dsp:txBody>
      <dsp:txXfrm>
        <a:off x="168993" y="1722737"/>
        <a:ext cx="2224094" cy="409519"/>
      </dsp:txXfrm>
    </dsp:sp>
    <dsp:sp modelId="{9775ABC6-C364-493F-A462-517387604FC2}">
      <dsp:nvSpPr>
        <dsp:cNvPr id="0" name=""/>
        <dsp:cNvSpPr/>
      </dsp:nvSpPr>
      <dsp:spPr>
        <a:xfrm>
          <a:off x="1588" y="2249174"/>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8D3055-3333-47D6-8A6F-FDDC9B3F0E60}">
      <dsp:nvSpPr>
        <dsp:cNvPr id="0" name=""/>
        <dsp:cNvSpPr/>
      </dsp:nvSpPr>
      <dsp:spPr>
        <a:xfrm>
          <a:off x="168993" y="2132257"/>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Localisation du serveur</a:t>
          </a:r>
          <a:endParaRPr lang="fr-FR" sz="1200" kern="1200" dirty="0"/>
        </a:p>
      </dsp:txBody>
      <dsp:txXfrm>
        <a:off x="168993" y="2132257"/>
        <a:ext cx="2224094" cy="409519"/>
      </dsp:txXfrm>
    </dsp:sp>
    <dsp:sp modelId="{A8D4B295-09F0-460B-8280-46EC3EA1ECA3}">
      <dsp:nvSpPr>
        <dsp:cNvPr id="0" name=""/>
        <dsp:cNvSpPr/>
      </dsp:nvSpPr>
      <dsp:spPr>
        <a:xfrm>
          <a:off x="1588" y="2658694"/>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2B80B-7413-4C92-821D-B43AF60EC8EC}">
      <dsp:nvSpPr>
        <dsp:cNvPr id="0" name=""/>
        <dsp:cNvSpPr/>
      </dsp:nvSpPr>
      <dsp:spPr>
        <a:xfrm>
          <a:off x="168993" y="2541776"/>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Qualité de la description des données (standards, contrôles,…)</a:t>
          </a:r>
          <a:endParaRPr lang="fr-FR" sz="1200" kern="1200" dirty="0"/>
        </a:p>
      </dsp:txBody>
      <dsp:txXfrm>
        <a:off x="168993" y="2541776"/>
        <a:ext cx="2224094" cy="409519"/>
      </dsp:txXfrm>
    </dsp:sp>
    <dsp:sp modelId="{74B15320-7041-4B26-92C3-0F34D160FB0B}">
      <dsp:nvSpPr>
        <dsp:cNvPr id="0" name=""/>
        <dsp:cNvSpPr/>
      </dsp:nvSpPr>
      <dsp:spPr>
        <a:xfrm>
          <a:off x="2512662" y="505428"/>
          <a:ext cx="2391499" cy="28135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2BE15-ED98-4DA9-94CF-89B7B970F84B}">
      <dsp:nvSpPr>
        <dsp:cNvPr id="0" name=""/>
        <dsp:cNvSpPr/>
      </dsp:nvSpPr>
      <dsp:spPr>
        <a:xfrm>
          <a:off x="2512662" y="611092"/>
          <a:ext cx="175688" cy="175688"/>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C0EBE-CF81-4FDF-87D1-4DBCAC151C84}">
      <dsp:nvSpPr>
        <dsp:cNvPr id="0" name=""/>
        <dsp:cNvSpPr/>
      </dsp:nvSpPr>
      <dsp:spPr>
        <a:xfrm>
          <a:off x="2512662" y="0"/>
          <a:ext cx="239149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fr-FR" sz="2700" kern="1200" dirty="0" smtClean="0"/>
            <a:t>Fonctions</a:t>
          </a:r>
          <a:endParaRPr lang="fr-FR" sz="2700" kern="1200" dirty="0"/>
        </a:p>
      </dsp:txBody>
      <dsp:txXfrm>
        <a:off x="2512662" y="0"/>
        <a:ext cx="2391499" cy="505428"/>
      </dsp:txXfrm>
    </dsp:sp>
    <dsp:sp modelId="{EFCE98A3-4E9D-4FFF-A11F-537B75892837}">
      <dsp:nvSpPr>
        <dsp:cNvPr id="0" name=""/>
        <dsp:cNvSpPr/>
      </dsp:nvSpPr>
      <dsp:spPr>
        <a:xfrm>
          <a:off x="2512662" y="1020616"/>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C3645D-725D-47B2-99E7-F55DC040AB7D}">
      <dsp:nvSpPr>
        <dsp:cNvPr id="0" name=""/>
        <dsp:cNvSpPr/>
      </dsp:nvSpPr>
      <dsp:spPr>
        <a:xfrm>
          <a:off x="2680067" y="903698"/>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Préservation des données</a:t>
          </a:r>
          <a:endParaRPr lang="fr-FR" sz="1200" kern="1200" dirty="0"/>
        </a:p>
      </dsp:txBody>
      <dsp:txXfrm>
        <a:off x="2680067" y="903698"/>
        <a:ext cx="2224094" cy="409519"/>
      </dsp:txXfrm>
    </dsp:sp>
    <dsp:sp modelId="{4D4980A3-C4A4-440D-A8AE-5D3CF8BCCC1F}">
      <dsp:nvSpPr>
        <dsp:cNvPr id="0" name=""/>
        <dsp:cNvSpPr/>
      </dsp:nvSpPr>
      <dsp:spPr>
        <a:xfrm>
          <a:off x="2512662" y="1430135"/>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C7B3F-7BF3-4F75-BC7B-1451C387838B}">
      <dsp:nvSpPr>
        <dsp:cNvPr id="0" name=""/>
        <dsp:cNvSpPr/>
      </dsp:nvSpPr>
      <dsp:spPr>
        <a:xfrm>
          <a:off x="2680067" y="1313218"/>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Identification pérenne</a:t>
          </a:r>
          <a:endParaRPr lang="fr-FR" sz="1200" kern="1200" dirty="0"/>
        </a:p>
      </dsp:txBody>
      <dsp:txXfrm>
        <a:off x="2680067" y="1313218"/>
        <a:ext cx="2224094" cy="409519"/>
      </dsp:txXfrm>
    </dsp:sp>
    <dsp:sp modelId="{640CD7B1-9723-489C-AACF-EE5BB9B7AE7B}">
      <dsp:nvSpPr>
        <dsp:cNvPr id="0" name=""/>
        <dsp:cNvSpPr/>
      </dsp:nvSpPr>
      <dsp:spPr>
        <a:xfrm>
          <a:off x="2512662" y="1839655"/>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AE958-04C2-4D8D-9C12-109A6CF05A69}">
      <dsp:nvSpPr>
        <dsp:cNvPr id="0" name=""/>
        <dsp:cNvSpPr/>
      </dsp:nvSpPr>
      <dsp:spPr>
        <a:xfrm>
          <a:off x="2680067" y="1722737"/>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err="1" smtClean="0"/>
            <a:t>Versionning</a:t>
          </a:r>
          <a:endParaRPr lang="fr-FR" sz="1200" kern="1200" dirty="0"/>
        </a:p>
      </dsp:txBody>
      <dsp:txXfrm>
        <a:off x="2680067" y="1722737"/>
        <a:ext cx="2224094" cy="409519"/>
      </dsp:txXfrm>
    </dsp:sp>
    <dsp:sp modelId="{6DB6D36F-9C0B-4483-9BC5-BE18B89734C2}">
      <dsp:nvSpPr>
        <dsp:cNvPr id="0" name=""/>
        <dsp:cNvSpPr/>
      </dsp:nvSpPr>
      <dsp:spPr>
        <a:xfrm>
          <a:off x="2512662" y="2249174"/>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AB45A9-4F95-4118-BCA8-78BEAE606D65}">
      <dsp:nvSpPr>
        <dsp:cNvPr id="0" name=""/>
        <dsp:cNvSpPr/>
      </dsp:nvSpPr>
      <dsp:spPr>
        <a:xfrm>
          <a:off x="2680067" y="2132257"/>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Traçabilité, provenance</a:t>
          </a:r>
          <a:endParaRPr lang="fr-FR" sz="1200" kern="1200" dirty="0"/>
        </a:p>
      </dsp:txBody>
      <dsp:txXfrm>
        <a:off x="2680067" y="2132257"/>
        <a:ext cx="2224094" cy="409519"/>
      </dsp:txXfrm>
    </dsp:sp>
    <dsp:sp modelId="{03538B43-F89A-4AFA-8565-5E2F8294BED2}">
      <dsp:nvSpPr>
        <dsp:cNvPr id="0" name=""/>
        <dsp:cNvSpPr/>
      </dsp:nvSpPr>
      <dsp:spPr>
        <a:xfrm>
          <a:off x="2512662" y="2658694"/>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F0B1C-CC41-4B48-BA29-C47DB97AAD1E}">
      <dsp:nvSpPr>
        <dsp:cNvPr id="0" name=""/>
        <dsp:cNvSpPr/>
      </dsp:nvSpPr>
      <dsp:spPr>
        <a:xfrm>
          <a:off x="2680067" y="2541776"/>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Statistiques d’usage</a:t>
          </a:r>
          <a:endParaRPr lang="fr-FR" sz="1200" kern="1200" dirty="0"/>
        </a:p>
      </dsp:txBody>
      <dsp:txXfrm>
        <a:off x="2680067" y="2541776"/>
        <a:ext cx="2224094" cy="409519"/>
      </dsp:txXfrm>
    </dsp:sp>
    <dsp:sp modelId="{6F11D13D-04DB-4FBB-98AB-B74381BCA3CE}">
      <dsp:nvSpPr>
        <dsp:cNvPr id="0" name=""/>
        <dsp:cNvSpPr/>
      </dsp:nvSpPr>
      <dsp:spPr>
        <a:xfrm>
          <a:off x="2512662" y="3068213"/>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A3B74-0E0A-413F-BA49-900B84A9411B}">
      <dsp:nvSpPr>
        <dsp:cNvPr id="0" name=""/>
        <dsp:cNvSpPr/>
      </dsp:nvSpPr>
      <dsp:spPr>
        <a:xfrm>
          <a:off x="2680067" y="2951295"/>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Contrôle d’accès aux données</a:t>
          </a:r>
          <a:endParaRPr lang="fr-FR" sz="1200" kern="1200" dirty="0"/>
        </a:p>
      </dsp:txBody>
      <dsp:txXfrm>
        <a:off x="2680067" y="2951295"/>
        <a:ext cx="2224094" cy="409519"/>
      </dsp:txXfrm>
    </dsp:sp>
    <dsp:sp modelId="{8D1C6A99-BCD0-477B-B096-51CD4972CF52}">
      <dsp:nvSpPr>
        <dsp:cNvPr id="0" name=""/>
        <dsp:cNvSpPr/>
      </dsp:nvSpPr>
      <dsp:spPr>
        <a:xfrm>
          <a:off x="2512662" y="3477733"/>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4A6973-99AE-43E1-974C-291A3BA7D3EA}">
      <dsp:nvSpPr>
        <dsp:cNvPr id="0" name=""/>
        <dsp:cNvSpPr/>
      </dsp:nvSpPr>
      <dsp:spPr>
        <a:xfrm>
          <a:off x="2680067" y="3360815"/>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Interopérabilité</a:t>
          </a:r>
          <a:endParaRPr lang="fr-FR" sz="1200" kern="1200" dirty="0"/>
        </a:p>
      </dsp:txBody>
      <dsp:txXfrm>
        <a:off x="2680067" y="3360815"/>
        <a:ext cx="2224094" cy="409519"/>
      </dsp:txXfrm>
    </dsp:sp>
    <dsp:sp modelId="{7F4257CE-9E6C-40C9-88C1-53B68680E62B}">
      <dsp:nvSpPr>
        <dsp:cNvPr id="0" name=""/>
        <dsp:cNvSpPr/>
      </dsp:nvSpPr>
      <dsp:spPr>
        <a:xfrm>
          <a:off x="2512662" y="3887252"/>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A59520-C84C-4E3F-A68D-0D7D7E11E1C4}">
      <dsp:nvSpPr>
        <dsp:cNvPr id="0" name=""/>
        <dsp:cNvSpPr/>
      </dsp:nvSpPr>
      <dsp:spPr>
        <a:xfrm>
          <a:off x="2680067" y="3770334"/>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err="1" smtClean="0"/>
            <a:t>Pré-publication</a:t>
          </a:r>
          <a:r>
            <a:rPr lang="fr-FR" sz="1200" kern="1200" dirty="0" smtClean="0"/>
            <a:t>  (accès </a:t>
          </a:r>
          <a:r>
            <a:rPr lang="fr-FR" sz="1200" kern="1200" dirty="0" err="1" smtClean="0"/>
            <a:t>reviewers</a:t>
          </a:r>
          <a:r>
            <a:rPr lang="fr-FR" sz="1200" kern="1200" dirty="0" smtClean="0"/>
            <a:t> via lien privé)</a:t>
          </a:r>
          <a:endParaRPr lang="fr-FR" sz="1200" kern="1200" dirty="0"/>
        </a:p>
      </dsp:txBody>
      <dsp:txXfrm>
        <a:off x="2680067" y="3770334"/>
        <a:ext cx="2224094" cy="409519"/>
      </dsp:txXfrm>
    </dsp:sp>
    <dsp:sp modelId="{A9871FE0-598C-4C35-B6AB-A519E94A72D3}">
      <dsp:nvSpPr>
        <dsp:cNvPr id="0" name=""/>
        <dsp:cNvSpPr/>
      </dsp:nvSpPr>
      <dsp:spPr>
        <a:xfrm>
          <a:off x="5023736" y="505428"/>
          <a:ext cx="2391499" cy="28135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71858-7B2A-4E75-802A-42054C4B200D}">
      <dsp:nvSpPr>
        <dsp:cNvPr id="0" name=""/>
        <dsp:cNvSpPr/>
      </dsp:nvSpPr>
      <dsp:spPr>
        <a:xfrm>
          <a:off x="5023736" y="611092"/>
          <a:ext cx="175688" cy="175688"/>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51FEA-CC76-4EB0-A8F0-5FA11AA47383}">
      <dsp:nvSpPr>
        <dsp:cNvPr id="0" name=""/>
        <dsp:cNvSpPr/>
      </dsp:nvSpPr>
      <dsp:spPr>
        <a:xfrm>
          <a:off x="5023736" y="0"/>
          <a:ext cx="239149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fr-FR" sz="2700" kern="1200" dirty="0" smtClean="0"/>
            <a:t>Exigences </a:t>
          </a:r>
          <a:endParaRPr lang="fr-FR" sz="2700" kern="1200" dirty="0"/>
        </a:p>
      </dsp:txBody>
      <dsp:txXfrm>
        <a:off x="5023736" y="0"/>
        <a:ext cx="2391499" cy="505428"/>
      </dsp:txXfrm>
    </dsp:sp>
    <dsp:sp modelId="{46D3E6C6-510E-45A1-B607-975A49155EB7}">
      <dsp:nvSpPr>
        <dsp:cNvPr id="0" name=""/>
        <dsp:cNvSpPr/>
      </dsp:nvSpPr>
      <dsp:spPr>
        <a:xfrm>
          <a:off x="5023736" y="1020616"/>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5F514-DA65-4E21-A70B-5FB6F54C12C5}">
      <dsp:nvSpPr>
        <dsp:cNvPr id="0" name=""/>
        <dsp:cNvSpPr/>
      </dsp:nvSpPr>
      <dsp:spPr>
        <a:xfrm>
          <a:off x="5191141" y="903698"/>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Limite discipline </a:t>
          </a:r>
          <a:endParaRPr lang="fr-FR" sz="1200" kern="1200" dirty="0"/>
        </a:p>
      </dsp:txBody>
      <dsp:txXfrm>
        <a:off x="5191141" y="903698"/>
        <a:ext cx="2224094" cy="409519"/>
      </dsp:txXfrm>
    </dsp:sp>
    <dsp:sp modelId="{DB2E6BBE-E409-4295-9D92-A67FB28236D0}">
      <dsp:nvSpPr>
        <dsp:cNvPr id="0" name=""/>
        <dsp:cNvSpPr/>
      </dsp:nvSpPr>
      <dsp:spPr>
        <a:xfrm>
          <a:off x="5023736" y="1430135"/>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30860-9F55-428F-96C2-5C7AC035104A}">
      <dsp:nvSpPr>
        <dsp:cNvPr id="0" name=""/>
        <dsp:cNvSpPr/>
      </dsp:nvSpPr>
      <dsp:spPr>
        <a:xfrm>
          <a:off x="5191141" y="1313218"/>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Coûts </a:t>
          </a:r>
          <a:endParaRPr lang="fr-FR" sz="1200" kern="1200" dirty="0"/>
        </a:p>
      </dsp:txBody>
      <dsp:txXfrm>
        <a:off x="5191141" y="1313218"/>
        <a:ext cx="2224094" cy="409519"/>
      </dsp:txXfrm>
    </dsp:sp>
    <dsp:sp modelId="{A532373D-6BFB-49EE-B1CE-DFE7DFC586CE}">
      <dsp:nvSpPr>
        <dsp:cNvPr id="0" name=""/>
        <dsp:cNvSpPr/>
      </dsp:nvSpPr>
      <dsp:spPr>
        <a:xfrm>
          <a:off x="5023736" y="1839655"/>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17C9F-E89F-45BE-ACA5-10E9DC4B229E}">
      <dsp:nvSpPr>
        <dsp:cNvPr id="0" name=""/>
        <dsp:cNvSpPr/>
      </dsp:nvSpPr>
      <dsp:spPr>
        <a:xfrm>
          <a:off x="5191141" y="1722737"/>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Types de données acceptés</a:t>
          </a:r>
          <a:endParaRPr lang="fr-FR" sz="1200" kern="1200" dirty="0"/>
        </a:p>
      </dsp:txBody>
      <dsp:txXfrm>
        <a:off x="5191141" y="1722737"/>
        <a:ext cx="2224094" cy="409519"/>
      </dsp:txXfrm>
    </dsp:sp>
    <dsp:sp modelId="{A91E71DD-3E55-4F8A-8542-3BF5A2BCD70E}">
      <dsp:nvSpPr>
        <dsp:cNvPr id="0" name=""/>
        <dsp:cNvSpPr/>
      </dsp:nvSpPr>
      <dsp:spPr>
        <a:xfrm>
          <a:off x="5023736" y="2249174"/>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6EFAC-AAD2-404C-A991-E96DC43E12F5}">
      <dsp:nvSpPr>
        <dsp:cNvPr id="0" name=""/>
        <dsp:cNvSpPr/>
      </dsp:nvSpPr>
      <dsp:spPr>
        <a:xfrm>
          <a:off x="5191141" y="2132257"/>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Formats acceptés</a:t>
          </a:r>
          <a:endParaRPr lang="fr-FR" sz="1200" kern="1200" dirty="0"/>
        </a:p>
      </dsp:txBody>
      <dsp:txXfrm>
        <a:off x="5191141" y="2132257"/>
        <a:ext cx="2224094" cy="409519"/>
      </dsp:txXfrm>
    </dsp:sp>
    <dsp:sp modelId="{7DD07F23-5D85-46E4-BB05-A8EB5AB540ED}">
      <dsp:nvSpPr>
        <dsp:cNvPr id="0" name=""/>
        <dsp:cNvSpPr/>
      </dsp:nvSpPr>
      <dsp:spPr>
        <a:xfrm>
          <a:off x="5023736" y="2658694"/>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4B654-D023-4AE4-9BDD-64292C9AF490}">
      <dsp:nvSpPr>
        <dsp:cNvPr id="0" name=""/>
        <dsp:cNvSpPr/>
      </dsp:nvSpPr>
      <dsp:spPr>
        <a:xfrm>
          <a:off x="5191141" y="2541776"/>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t>Licences possibles</a:t>
          </a:r>
          <a:endParaRPr lang="fr-FR" sz="1200" kern="1200" dirty="0"/>
        </a:p>
      </dsp:txBody>
      <dsp:txXfrm>
        <a:off x="5191141" y="2541776"/>
        <a:ext cx="2224094" cy="409519"/>
      </dsp:txXfrm>
    </dsp:sp>
    <dsp:sp modelId="{C38C8936-3B73-4B01-A54A-236565F3F4D1}">
      <dsp:nvSpPr>
        <dsp:cNvPr id="0" name=""/>
        <dsp:cNvSpPr/>
      </dsp:nvSpPr>
      <dsp:spPr>
        <a:xfrm>
          <a:off x="5023736" y="3068213"/>
          <a:ext cx="175683" cy="17568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1A98B-18C2-481C-BE5B-9162C755AA33}">
      <dsp:nvSpPr>
        <dsp:cNvPr id="0" name=""/>
        <dsp:cNvSpPr/>
      </dsp:nvSpPr>
      <dsp:spPr>
        <a:xfrm>
          <a:off x="5191141" y="2951295"/>
          <a:ext cx="2224094" cy="40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smtClean="0"/>
            <a:t>Limite </a:t>
          </a:r>
          <a:r>
            <a:rPr lang="fr-FR" sz="1200" kern="1200" dirty="0" smtClean="0"/>
            <a:t>volumétrie</a:t>
          </a:r>
          <a:endParaRPr lang="fr-FR" sz="1200" kern="1200" dirty="0"/>
        </a:p>
      </dsp:txBody>
      <dsp:txXfrm>
        <a:off x="5191141" y="2951295"/>
        <a:ext cx="2224094" cy="40951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a:lvl1pPr>
          </a:lstStyle>
          <a:p>
            <a:endParaRPr lang="fr-FR"/>
          </a:p>
        </p:txBody>
      </p:sp>
      <p:sp>
        <p:nvSpPr>
          <p:cNvPr id="22531" name="Rectangle 3"/>
          <p:cNvSpPr>
            <a:spLocks noGrp="1" noChangeArrowheads="1"/>
          </p:cNvSpPr>
          <p:nvPr>
            <p:ph type="dt" sz="quarter" idx="1"/>
          </p:nvPr>
        </p:nvSpPr>
        <p:spPr bwMode="auto">
          <a:xfrm>
            <a:off x="3852016" y="1"/>
            <a:ext cx="2945659" cy="49633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a:lvl1pPr>
          </a:lstStyle>
          <a:p>
            <a:endParaRPr lang="fr-FR"/>
          </a:p>
        </p:txBody>
      </p:sp>
      <p:sp>
        <p:nvSpPr>
          <p:cNvPr id="22532"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a:lvl1pPr>
          </a:lstStyle>
          <a:p>
            <a:endParaRPr lang="fr-FR"/>
          </a:p>
        </p:txBody>
      </p:sp>
      <p:sp>
        <p:nvSpPr>
          <p:cNvPr id="22533"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a:lvl1pPr>
          </a:lstStyle>
          <a:p>
            <a:fld id="{09894C70-6263-4471-9764-0C3DFBAC987B}" type="slidenum">
              <a:rPr lang="fr-FR"/>
              <a:pPr/>
              <a:t>‹N°›</a:t>
            </a:fld>
            <a:endParaRPr lang="fr-FR"/>
          </a:p>
        </p:txBody>
      </p:sp>
    </p:spTree>
    <p:extLst>
      <p:ext uri="{BB962C8B-B14F-4D97-AF65-F5344CB8AC3E}">
        <p14:creationId xmlns:p14="http://schemas.microsoft.com/office/powerpoint/2010/main" val="2234422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0608" tIns="45304" rIns="90608" bIns="45304"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0608" tIns="45304" rIns="90608" bIns="45304" rtlCol="0"/>
          <a:lstStyle>
            <a:lvl1pPr algn="r">
              <a:defRPr sz="1200"/>
            </a:lvl1pPr>
          </a:lstStyle>
          <a:p>
            <a:fld id="{F4CD118B-9521-484E-9458-63EA8C2A0C26}" type="datetimeFigureOut">
              <a:rPr lang="fr-FR" smtClean="0"/>
              <a:pPr/>
              <a:t>08/07/2016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08" tIns="45304" rIns="90608" bIns="45304"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0608" tIns="45304" rIns="90608" bIns="4530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0608" tIns="45304" rIns="90608" bIns="4530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0608" tIns="45304" rIns="90608" bIns="45304" rtlCol="0" anchor="b"/>
          <a:lstStyle>
            <a:lvl1pPr algn="r">
              <a:defRPr sz="1200"/>
            </a:lvl1pPr>
          </a:lstStyle>
          <a:p>
            <a:fld id="{ECBB4C2A-57CF-4E28-B008-4EAE8E3F4A53}" type="slidenum">
              <a:rPr lang="fr-FR" smtClean="0"/>
              <a:pPr/>
              <a:t>‹N°›</a:t>
            </a:fld>
            <a:endParaRPr lang="fr-FR"/>
          </a:p>
        </p:txBody>
      </p:sp>
    </p:spTree>
    <p:extLst>
      <p:ext uri="{BB962C8B-B14F-4D97-AF65-F5344CB8AC3E}">
        <p14:creationId xmlns:p14="http://schemas.microsoft.com/office/powerpoint/2010/main" val="15444995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a:t>
            </a:fld>
            <a:endParaRPr lang="fr-FR"/>
          </a:p>
        </p:txBody>
      </p:sp>
    </p:spTree>
    <p:extLst>
      <p:ext uri="{BB962C8B-B14F-4D97-AF65-F5344CB8AC3E}">
        <p14:creationId xmlns:p14="http://schemas.microsoft.com/office/powerpoint/2010/main" val="226599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Archivage : sélectionner, stocker, assurer l’intégrité (sécurité</a:t>
            </a:r>
            <a:r>
              <a:rPr lang="fr-FR" baseline="0" dirty="0" smtClean="0"/>
              <a:t> et authenticité) </a:t>
            </a:r>
            <a:r>
              <a:rPr lang="fr-FR" dirty="0" smtClean="0"/>
              <a:t>physique et logique des informations</a:t>
            </a:r>
          </a:p>
          <a:p>
            <a:r>
              <a:rPr lang="fr-FR" dirty="0" smtClean="0"/>
              <a:t>Préservation : inclus</a:t>
            </a:r>
            <a:r>
              <a:rPr lang="fr-FR" baseline="0" dirty="0" smtClean="0"/>
              <a:t> dans l’activité d’archivage </a:t>
            </a:r>
            <a:r>
              <a:rPr lang="fr-FR" baseline="0" dirty="0" smtClean="0">
                <a:sym typeface="Wingdings" panose="05000000000000000000" pitchFamily="2" charset="2"/>
              </a:rPr>
              <a:t> </a:t>
            </a:r>
            <a:r>
              <a:rPr lang="fr-FR" baseline="0" dirty="0" smtClean="0">
                <a:sym typeface="Wingdings" panose="05000000000000000000" pitchFamily="2" charset="2"/>
              </a:rPr>
              <a:t>garantir </a:t>
            </a:r>
            <a:r>
              <a:rPr lang="fr-FR" baseline="0" dirty="0" smtClean="0">
                <a:sym typeface="Wingdings" panose="05000000000000000000" pitchFamily="2" charset="2"/>
              </a:rPr>
              <a:t>l’accessibilité et l’intelligibilité des données sur le long terme, indépendamment des évolutions technologiques</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12</a:t>
            </a:fld>
            <a:endParaRPr lang="fr-FR"/>
          </a:p>
        </p:txBody>
      </p:sp>
    </p:spTree>
    <p:extLst>
      <p:ext uri="{BB962C8B-B14F-4D97-AF65-F5344CB8AC3E}">
        <p14:creationId xmlns:p14="http://schemas.microsoft.com/office/powerpoint/2010/main" val="345594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13</a:t>
            </a:fld>
            <a:endParaRPr lang="fr-FR"/>
          </a:p>
        </p:txBody>
      </p:sp>
    </p:spTree>
    <p:extLst>
      <p:ext uri="{BB962C8B-B14F-4D97-AF65-F5344CB8AC3E}">
        <p14:creationId xmlns:p14="http://schemas.microsoft.com/office/powerpoint/2010/main" val="219130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 current rate of technological change may mean that preservation actions, such as migrating to more accessible or durable formats may be required after as little as five years. Digital preservation should therefore be addressed from as early in the object life cycle as possible, particularly as the manner in which a resource is created has a significant impact on its durability. This requires effort and input from an </a:t>
            </a:r>
            <a:r>
              <a:rPr lang="en-US" dirty="0" err="1" smtClean="0"/>
              <a:t>organisational</a:t>
            </a:r>
            <a:r>
              <a:rPr lang="en-US" dirty="0" smtClean="0"/>
              <a:t> and cultural perspective as well as a technical one.</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15</a:t>
            </a:fld>
            <a:endParaRPr lang="fr-FR"/>
          </a:p>
        </p:txBody>
      </p:sp>
    </p:spTree>
    <p:extLst>
      <p:ext uri="{BB962C8B-B14F-4D97-AF65-F5344CB8AC3E}">
        <p14:creationId xmlns:p14="http://schemas.microsoft.com/office/powerpoint/2010/main" val="96427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18</a:t>
            </a:fld>
            <a:endParaRPr lang="fr-FR"/>
          </a:p>
        </p:txBody>
      </p:sp>
    </p:spTree>
    <p:extLst>
      <p:ext uri="{BB962C8B-B14F-4D97-AF65-F5344CB8AC3E}">
        <p14:creationId xmlns:p14="http://schemas.microsoft.com/office/powerpoint/2010/main" val="36470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²</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19</a:t>
            </a:fld>
            <a:endParaRPr lang="fr-FR"/>
          </a:p>
        </p:txBody>
      </p:sp>
    </p:spTree>
    <p:extLst>
      <p:ext uri="{BB962C8B-B14F-4D97-AF65-F5344CB8AC3E}">
        <p14:creationId xmlns:p14="http://schemas.microsoft.com/office/powerpoint/2010/main" val="297818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dirty="0" smtClean="0">
                <a:latin typeface="+mn-lt"/>
              </a:rPr>
              <a:t>Mes travaux de recherche rentrent dans le cadre d’un projet national ou international.</a:t>
            </a:r>
          </a:p>
          <a:p>
            <a:pPr marL="171450" indent="-171450">
              <a:buFont typeface="Arial" panose="020B0604020202020204" pitchFamily="34" charset="0"/>
              <a:buChar char="•"/>
            </a:pPr>
            <a:r>
              <a:rPr lang="fr-FR" sz="1200" dirty="0" smtClean="0">
                <a:latin typeface="+mn-lt"/>
              </a:rPr>
              <a:t>Il existe des pratiques spécifiques à mon domaine scientifique.</a:t>
            </a:r>
          </a:p>
          <a:p>
            <a:pPr marL="171450" indent="-171450">
              <a:buFont typeface="Arial" panose="020B0604020202020204" pitchFamily="34" charset="0"/>
              <a:buChar char="•"/>
            </a:pPr>
            <a:r>
              <a:rPr lang="fr-FR" sz="1200" dirty="0" smtClean="0">
                <a:latin typeface="+mn-lt"/>
              </a:rPr>
              <a:t>Mon institution (ou organisme de rattachement) fait des recommandations par rapport au dépôt des données de recherche. </a:t>
            </a:r>
          </a:p>
          <a:p>
            <a:pPr marL="171450" indent="-171450">
              <a:buFont typeface="Arial" panose="020B0604020202020204" pitchFamily="34" charset="0"/>
              <a:buChar char="•"/>
            </a:pPr>
            <a:r>
              <a:rPr lang="fr-FR" sz="1200" dirty="0" smtClean="0">
                <a:latin typeface="+mn-lt"/>
              </a:rPr>
              <a:t>Le financeur de mes travaux de recherches donne des recommandations.</a:t>
            </a:r>
          </a:p>
          <a:p>
            <a:pPr marL="171450" indent="-171450">
              <a:buFont typeface="Arial" panose="020B0604020202020204" pitchFamily="34" charset="0"/>
              <a:buChar char="•"/>
            </a:pPr>
            <a:r>
              <a:rPr lang="fr-FR" sz="1200" dirty="0" smtClean="0">
                <a:latin typeface="+mn-lt"/>
              </a:rPr>
              <a:t>J’ai des obligations légales pour le dépôt de mes données.</a:t>
            </a:r>
          </a:p>
          <a:p>
            <a:pPr marL="171450" indent="-171450">
              <a:buFont typeface="Arial" panose="020B0604020202020204" pitchFamily="34" charset="0"/>
              <a:buChar char="•"/>
            </a:pPr>
            <a:r>
              <a:rPr lang="fr-FR" sz="1200" dirty="0" smtClean="0">
                <a:latin typeface="+mn-lt"/>
              </a:rPr>
              <a:t>L’éditeur a une politique concernant le partage de données.</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20</a:t>
            </a:fld>
            <a:endParaRPr lang="fr-FR"/>
          </a:p>
        </p:txBody>
      </p:sp>
    </p:spTree>
    <p:extLst>
      <p:ext uri="{BB962C8B-B14F-4D97-AF65-F5344CB8AC3E}">
        <p14:creationId xmlns:p14="http://schemas.microsoft.com/office/powerpoint/2010/main" val="116837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possibilité de restreindre l’accès aux données est particulièrement importante pour les données à caractère sensible dont l’anonymisation réduirait la capacité d’analyse</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21</a:t>
            </a:fld>
            <a:endParaRPr lang="fr-FR"/>
          </a:p>
        </p:txBody>
      </p:sp>
    </p:spTree>
    <p:extLst>
      <p:ext uri="{BB962C8B-B14F-4D97-AF65-F5344CB8AC3E}">
        <p14:creationId xmlns:p14="http://schemas.microsoft.com/office/powerpoint/2010/main" val="292561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22</a:t>
            </a:fld>
            <a:endParaRPr lang="fr-FR"/>
          </a:p>
        </p:txBody>
      </p:sp>
    </p:spTree>
    <p:extLst>
      <p:ext uri="{BB962C8B-B14F-4D97-AF65-F5344CB8AC3E}">
        <p14:creationId xmlns:p14="http://schemas.microsoft.com/office/powerpoint/2010/main" val="36470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mn-lt"/>
                <a:sym typeface="Wingdings" panose="05000000000000000000" pitchFamily="2" charset="2"/>
              </a:rPr>
              <a:t>Une licence de diffusion est indispensable pour définir les conditions dans lesquelles vos données pourront être réutilisées. Pour favoriser le partage des données, il est souhaitable de choisir une licence la plus ouverte possible, permettant une utilisation libre et sans restriction.</a:t>
            </a:r>
          </a:p>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23</a:t>
            </a:fld>
            <a:endParaRPr lang="fr-FR"/>
          </a:p>
        </p:txBody>
      </p:sp>
    </p:spTree>
    <p:extLst>
      <p:ext uri="{BB962C8B-B14F-4D97-AF65-F5344CB8AC3E}">
        <p14:creationId xmlns:p14="http://schemas.microsoft.com/office/powerpoint/2010/main" val="2940504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24</a:t>
            </a:fld>
            <a:endParaRPr lang="fr-FR"/>
          </a:p>
        </p:txBody>
      </p:sp>
    </p:spTree>
    <p:extLst>
      <p:ext uri="{BB962C8B-B14F-4D97-AF65-F5344CB8AC3E}">
        <p14:creationId xmlns:p14="http://schemas.microsoft.com/office/powerpoint/2010/main" val="247387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90" name="Shape 19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Documentation is a catch-all term which can include some very high-level</a:t>
            </a:r>
            <a:r>
              <a:rPr lang="en-GB" baseline="0" dirty="0" smtClean="0"/>
              <a:t>, human-readable, loosely structured information about the dataset – for example a description of the laboratory method used to generate a set of results or a sketch book accompanying a work of sculpture. The term metadata has come to define a subset of documentation information that uses standardised terms and is presented in a structured way. This metadata will be in a form enabling it to be read by machines and/or may be presented in human readable form as well. </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Rans</a:t>
            </a:r>
            <a:r>
              <a:rPr lang="fr-FR" sz="1200" kern="1200" dirty="0" smtClean="0">
                <a:solidFill>
                  <a:schemeClr val="tx1"/>
                </a:solidFill>
                <a:effectLst/>
                <a:latin typeface="+mn-lt"/>
                <a:ea typeface="+mn-ea"/>
                <a:cs typeface="+mn-cs"/>
              </a:rPr>
              <a:t>, 2016)</a:t>
            </a:r>
            <a:endParaRPr lang="en-GB"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FR" sz="1400" dirty="0" smtClean="0">
              <a:sym typeface="Wingdings" panose="05000000000000000000" pitchFamily="2" charset="2"/>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sym typeface="Wingdings" panose="05000000000000000000" pitchFamily="2" charset="2"/>
              </a:rPr>
              <a:t>Certains entrepôts fournissent des outils d’aide pour décrire les données suivant le standard recommandé. Exemple : l’entrepôt KNB, spécialisé en environnement utilise le standard de métadonnées EML et propose une application Morpho pour aider à préparer la description des données.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FR" sz="1400" dirty="0" smtClean="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25</a:t>
            </a:fld>
            <a:endParaRPr lang="fr-FR"/>
          </a:p>
        </p:txBody>
      </p:sp>
    </p:spTree>
    <p:extLst>
      <p:ext uri="{BB962C8B-B14F-4D97-AF65-F5344CB8AC3E}">
        <p14:creationId xmlns:p14="http://schemas.microsoft.com/office/powerpoint/2010/main" val="1902667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29</a:t>
            </a:fld>
            <a:endParaRPr lang="fr-FR"/>
          </a:p>
        </p:txBody>
      </p:sp>
    </p:spTree>
    <p:extLst>
      <p:ext uri="{BB962C8B-B14F-4D97-AF65-F5344CB8AC3E}">
        <p14:creationId xmlns:p14="http://schemas.microsoft.com/office/powerpoint/2010/main" val="364708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31</a:t>
            </a:fld>
            <a:endParaRPr lang="fr-FR"/>
          </a:p>
        </p:txBody>
      </p:sp>
    </p:spTree>
    <p:extLst>
      <p:ext uri="{BB962C8B-B14F-4D97-AF65-F5344CB8AC3E}">
        <p14:creationId xmlns:p14="http://schemas.microsoft.com/office/powerpoint/2010/main" val="9642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Cf. article de D. </a:t>
            </a:r>
            <a:r>
              <a:rPr lang="fr-FR" dirty="0" err="1" smtClean="0"/>
              <a:t>MacMillan</a:t>
            </a:r>
            <a:endParaRPr lang="fr-FR" dirty="0" smtClean="0"/>
          </a:p>
          <a:p>
            <a:r>
              <a:rPr lang="fr-FR" dirty="0" smtClean="0"/>
              <a:t>A partir de 2010, de nombreux titres « majeurs » en science changent</a:t>
            </a:r>
            <a:r>
              <a:rPr lang="fr-FR" baseline="0" dirty="0" smtClean="0"/>
              <a:t> de pratiques : l’hébergement n’est plus assuré en interne à la revue mais externalisé sur des entrepôts externes</a:t>
            </a:r>
          </a:p>
          <a:p>
            <a:r>
              <a:rPr lang="fr-FR" baseline="0" dirty="0" smtClean="0"/>
              <a:t>Ce mouvement est d’abord visible dans des journaux entièrement orientés « données » comme :</a:t>
            </a:r>
          </a:p>
          <a:p>
            <a:r>
              <a:rPr lang="fr-FR" baseline="0" dirty="0" smtClean="0"/>
              <a:t>Giga Science, </a:t>
            </a:r>
            <a:r>
              <a:rPr lang="fr-FR" baseline="0" dirty="0" err="1" smtClean="0"/>
              <a:t>Earth</a:t>
            </a:r>
            <a:r>
              <a:rPr lang="fr-FR" baseline="0" dirty="0" smtClean="0"/>
              <a:t> Science </a:t>
            </a:r>
            <a:r>
              <a:rPr lang="fr-FR" baseline="0" dirty="0" err="1" smtClean="0"/>
              <a:t>Systems</a:t>
            </a:r>
            <a:r>
              <a:rPr lang="fr-FR" baseline="0" dirty="0" smtClean="0"/>
              <a:t> Data Journal : </a:t>
            </a:r>
            <a:r>
              <a:rPr lang="fr-FR" dirty="0" smtClean="0"/>
              <a:t>tous les articles sont liés à une vaste base de données intégrant  toutes les données connexes. Il existe en fait un</a:t>
            </a:r>
            <a:r>
              <a:rPr lang="fr-FR" baseline="0" dirty="0" smtClean="0"/>
              <a:t> grand nombre d’entrepôts ou </a:t>
            </a:r>
            <a:r>
              <a:rPr lang="fr-FR" baseline="0" dirty="0" err="1" smtClean="0"/>
              <a:t>Bdds</a:t>
            </a:r>
            <a:r>
              <a:rPr lang="fr-FR" baseline="0" dirty="0" smtClean="0"/>
              <a:t> spécialisés notamment en biologie et physique avec des organisations compétentes et efficaces pour gérer les données et assurer leur curation.</a:t>
            </a:r>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0209932-9C61-415E-84BA-9B0710240D5D}" type="slidenum">
              <a:rPr lang="fr-FR" smtClean="0"/>
              <a:pPr/>
              <a:t>32</a:t>
            </a:fld>
            <a:endParaRPr lang="fr-FR"/>
          </a:p>
        </p:txBody>
      </p:sp>
    </p:spTree>
    <p:extLst>
      <p:ext uri="{BB962C8B-B14F-4D97-AF65-F5344CB8AC3E}">
        <p14:creationId xmlns:p14="http://schemas.microsoft.com/office/powerpoint/2010/main" val="379285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L’entrepôt dans le workflow de publication : valable</a:t>
            </a:r>
            <a:r>
              <a:rPr lang="fr-FR" baseline="0" dirty="0" smtClean="0"/>
              <a:t> qu’il s’agisse d’un data </a:t>
            </a:r>
            <a:r>
              <a:rPr lang="fr-FR" baseline="0" dirty="0" err="1" smtClean="0"/>
              <a:t>paper</a:t>
            </a:r>
            <a:r>
              <a:rPr lang="fr-FR" baseline="0" dirty="0" smtClean="0"/>
              <a:t> ou d’un article scientifique classique</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33</a:t>
            </a:fld>
            <a:endParaRPr lang="fr-FR"/>
          </a:p>
        </p:txBody>
      </p:sp>
    </p:spTree>
    <p:extLst>
      <p:ext uri="{BB962C8B-B14F-4D97-AF65-F5344CB8AC3E}">
        <p14:creationId xmlns:p14="http://schemas.microsoft.com/office/powerpoint/2010/main" val="2913151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0209932-9C61-415E-84BA-9B0710240D5D}" type="slidenum">
              <a:rPr lang="fr-FR" smtClean="0"/>
              <a:pPr/>
              <a:t>38</a:t>
            </a:fld>
            <a:endParaRPr lang="fr-FR"/>
          </a:p>
        </p:txBody>
      </p:sp>
    </p:spTree>
    <p:extLst>
      <p:ext uri="{BB962C8B-B14F-4D97-AF65-F5344CB8AC3E}">
        <p14:creationId xmlns:p14="http://schemas.microsoft.com/office/powerpoint/2010/main" val="142299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3</a:t>
            </a:fld>
            <a:endParaRPr lang="fr-FR"/>
          </a:p>
        </p:txBody>
      </p:sp>
    </p:spTree>
    <p:extLst>
      <p:ext uri="{BB962C8B-B14F-4D97-AF65-F5344CB8AC3E}">
        <p14:creationId xmlns:p14="http://schemas.microsoft.com/office/powerpoint/2010/main" val="36470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0209932-9C61-415E-84BA-9B0710240D5D}" type="slidenum">
              <a:rPr lang="fr-FR" smtClean="0"/>
              <a:pPr/>
              <a:t>5</a:t>
            </a:fld>
            <a:endParaRPr lang="fr-FR"/>
          </a:p>
        </p:txBody>
      </p:sp>
    </p:spTree>
    <p:extLst>
      <p:ext uri="{BB962C8B-B14F-4D97-AF65-F5344CB8AC3E}">
        <p14:creationId xmlns:p14="http://schemas.microsoft.com/office/powerpoint/2010/main" val="379285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0209932-9C61-415E-84BA-9B0710240D5D}" type="slidenum">
              <a:rPr lang="fr-FR" smtClean="0"/>
              <a:pPr/>
              <a:t>6</a:t>
            </a:fld>
            <a:endParaRPr lang="fr-FR"/>
          </a:p>
        </p:txBody>
      </p:sp>
    </p:spTree>
    <p:extLst>
      <p:ext uri="{BB962C8B-B14F-4D97-AF65-F5344CB8AC3E}">
        <p14:creationId xmlns:p14="http://schemas.microsoft.com/office/powerpoint/2010/main" val="379285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7</a:t>
            </a:fld>
            <a:endParaRPr lang="fr-FR"/>
          </a:p>
        </p:txBody>
      </p:sp>
    </p:spTree>
    <p:extLst>
      <p:ext uri="{BB962C8B-B14F-4D97-AF65-F5344CB8AC3E}">
        <p14:creationId xmlns:p14="http://schemas.microsoft.com/office/powerpoint/2010/main" val="263730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8</a:t>
            </a:fld>
            <a:endParaRPr lang="fr-FR"/>
          </a:p>
        </p:txBody>
      </p:sp>
    </p:spTree>
    <p:extLst>
      <p:ext uri="{BB962C8B-B14F-4D97-AF65-F5344CB8AC3E}">
        <p14:creationId xmlns:p14="http://schemas.microsoft.com/office/powerpoint/2010/main" val="263730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Fiabilité des données sur un site</a:t>
            </a:r>
            <a:r>
              <a:rPr lang="fr-FR" baseline="0" dirty="0" smtClean="0"/>
              <a:t> Web dédié </a:t>
            </a:r>
            <a:r>
              <a:rPr lang="fr-FR" dirty="0" smtClean="0"/>
              <a:t>: difficile</a:t>
            </a:r>
            <a:r>
              <a:rPr lang="fr-FR" baseline="0" dirty="0" smtClean="0"/>
              <a:t> de garantir que les données accédées sur le site à un moment donné sont les mêmes que celles citées dans une publication </a:t>
            </a:r>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9</a:t>
            </a:fld>
            <a:endParaRPr lang="fr-FR"/>
          </a:p>
        </p:txBody>
      </p:sp>
    </p:spTree>
    <p:extLst>
      <p:ext uri="{BB962C8B-B14F-4D97-AF65-F5344CB8AC3E}">
        <p14:creationId xmlns:p14="http://schemas.microsoft.com/office/powerpoint/2010/main" val="78102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ECBB4C2A-57CF-4E28-B008-4EAE8E3F4A53}" type="slidenum">
              <a:rPr lang="fr-FR" smtClean="0"/>
              <a:pPr/>
              <a:t>11</a:t>
            </a:fld>
            <a:endParaRPr lang="fr-FR"/>
          </a:p>
        </p:txBody>
      </p:sp>
    </p:spTree>
    <p:extLst>
      <p:ext uri="{BB962C8B-B14F-4D97-AF65-F5344CB8AC3E}">
        <p14:creationId xmlns:p14="http://schemas.microsoft.com/office/powerpoint/2010/main" val="629242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rgbClr val="6F9D20"/>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7544" y="3573016"/>
            <a:ext cx="8229600" cy="1224136"/>
          </a:xfrm>
          <a:prstGeom prst="rect">
            <a:avLst/>
          </a:prstGeom>
        </p:spPr>
        <p:txBody>
          <a:bodyPr/>
          <a:lstStyle>
            <a:lvl1pPr algn="l">
              <a:defRPr sz="4400" b="1">
                <a:solidFill>
                  <a:schemeClr val="bg1"/>
                </a:solidFill>
                <a:effectLst/>
              </a:defRPr>
            </a:lvl1pPr>
          </a:lstStyle>
          <a:p>
            <a:r>
              <a:rPr lang="fr-FR" sz="3200" b="1" dirty="0" smtClean="0">
                <a:solidFill>
                  <a:schemeClr val="bg1"/>
                </a:solidFill>
                <a:latin typeface="Arial" pitchFamily="34" charset="0"/>
                <a:cs typeface="Arial" pitchFamily="34" charset="0"/>
              </a:rPr>
              <a:t>TITRE SUR 1</a:t>
            </a:r>
            <a:br>
              <a:rPr lang="fr-FR" sz="3200" b="1" dirty="0" smtClean="0">
                <a:solidFill>
                  <a:schemeClr val="bg1"/>
                </a:solidFill>
                <a:latin typeface="Arial" pitchFamily="34" charset="0"/>
                <a:cs typeface="Arial" pitchFamily="34" charset="0"/>
              </a:rPr>
            </a:br>
            <a:r>
              <a:rPr lang="fr-FR" sz="3200" b="1" dirty="0" smtClean="0">
                <a:solidFill>
                  <a:schemeClr val="bg1"/>
                </a:solidFill>
                <a:latin typeface="Arial" pitchFamily="34" charset="0"/>
                <a:cs typeface="Arial" pitchFamily="34" charset="0"/>
              </a:rPr>
              <a:t>OU 2 LIGNES MAXIMUM</a:t>
            </a:r>
            <a:endParaRPr lang="fr-FR" sz="3200" b="1" dirty="0">
              <a:solidFill>
                <a:schemeClr val="bg1"/>
              </a:solidFill>
              <a:latin typeface="Arial" pitchFamily="34" charset="0"/>
              <a:cs typeface="Arial" pitchFamily="34" charset="0"/>
            </a:endParaRPr>
          </a:p>
        </p:txBody>
      </p:sp>
      <p:sp>
        <p:nvSpPr>
          <p:cNvPr id="10" name="Espace réservé du texte 9"/>
          <p:cNvSpPr>
            <a:spLocks noGrp="1"/>
          </p:cNvSpPr>
          <p:nvPr>
            <p:ph type="body" sz="quarter" idx="10" hasCustomPrompt="1"/>
          </p:nvPr>
        </p:nvSpPr>
        <p:spPr>
          <a:xfrm>
            <a:off x="467544" y="4869160"/>
            <a:ext cx="8215369" cy="642938"/>
          </a:xfrm>
          <a:prstGeom prst="rect">
            <a:avLst/>
          </a:prstGeom>
        </p:spPr>
        <p:txBody>
          <a:bodyPr/>
          <a:lstStyle>
            <a:lvl1pPr>
              <a:buNone/>
              <a:defRPr sz="2000">
                <a:solidFill>
                  <a:srgbClr val="97D707"/>
                </a:solidFill>
              </a:defRPr>
            </a:lvl1pPr>
            <a:lvl2pPr algn="ctr">
              <a:buNone/>
              <a:defRPr/>
            </a:lvl2pPr>
          </a:lstStyle>
          <a:p>
            <a:r>
              <a:rPr lang="fr-FR" b="1" dirty="0" smtClean="0">
                <a:solidFill>
                  <a:srgbClr val="C5DD01"/>
                </a:solidFill>
                <a:latin typeface="Arial" pitchFamily="34" charset="0"/>
                <a:cs typeface="Arial" pitchFamily="34" charset="0"/>
              </a:rPr>
              <a:t>SOUS-TITRE FACULTATIF</a:t>
            </a:r>
            <a:endParaRPr lang="fr-FR" b="1" dirty="0">
              <a:solidFill>
                <a:srgbClr val="C5DD01"/>
              </a:solidFill>
              <a:latin typeface="Arial" pitchFamily="34" charset="0"/>
              <a:cs typeface="Arial" pitchFamily="34" charset="0"/>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492896"/>
            <a:ext cx="2160000" cy="894449"/>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589240"/>
            <a:ext cx="1260000" cy="638514"/>
          </a:xfrm>
          <a:prstGeom prst="rect">
            <a:avLst/>
          </a:prstGeom>
        </p:spPr>
      </p:pic>
      <p:sp>
        <p:nvSpPr>
          <p:cNvPr id="8" name="Rectangle 7"/>
          <p:cNvSpPr/>
          <p:nvPr userDrawn="1"/>
        </p:nvSpPr>
        <p:spPr>
          <a:xfrm>
            <a:off x="0" y="6093296"/>
            <a:ext cx="1619672" cy="764704"/>
          </a:xfrm>
          <a:prstGeom prst="rect">
            <a:avLst/>
          </a:prstGeom>
          <a:solidFill>
            <a:srgbClr val="6F9D2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20272"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Espace réservé du numéro de diapositive 7"/>
          <p:cNvSpPr>
            <a:spLocks noGrp="1"/>
          </p:cNvSpPr>
          <p:nvPr>
            <p:ph type="sldNum" sz="quarter" idx="11"/>
          </p:nvPr>
        </p:nvSpPr>
        <p:spPr>
          <a:xfrm>
            <a:off x="8568504" y="6356350"/>
            <a:ext cx="540000" cy="365125"/>
          </a:xfrm>
        </p:spPr>
        <p:txBody>
          <a:bodyPr/>
          <a:lstStyle/>
          <a:p>
            <a:fld id="{F1D629DE-6B56-4DCE-930F-A5AAD06F6E6A}" type="slidenum">
              <a:rPr lang="fr-FR" smtClean="0"/>
              <a:pPr/>
              <a:t>‹N°›</a:t>
            </a:fld>
            <a:endParaRPr lang="fr-F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16376"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de section">
    <p:bg>
      <p:bgPr>
        <a:solidFill>
          <a:srgbClr val="6F9D20"/>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0" name="Title 1"/>
          <p:cNvSpPr>
            <a:spLocks noGrp="1"/>
          </p:cNvSpPr>
          <p:nvPr>
            <p:ph type="title"/>
          </p:nvPr>
        </p:nvSpPr>
        <p:spPr>
          <a:xfrm>
            <a:off x="1403648" y="3844082"/>
            <a:ext cx="7106940" cy="998074"/>
          </a:xfrm>
          <a:prstGeom prst="rect">
            <a:avLst/>
          </a:prstGeom>
        </p:spPr>
        <p:txBody>
          <a:bodyPr anchor="b">
            <a:normAutofit/>
          </a:bodyPr>
          <a:lstStyle>
            <a:lvl1pPr algn="just">
              <a:defRPr lang="en-US" sz="3200" b="1" kern="1200" cap="all" baseline="0" dirty="0">
                <a:solidFill>
                  <a:schemeClr val="bg1"/>
                </a:solidFill>
                <a:latin typeface="Arial" pitchFamily="34" charset="0"/>
                <a:ea typeface="+mn-ea"/>
                <a:cs typeface="Arial" pitchFamily="34" charset="0"/>
              </a:defRPr>
            </a:lvl1pPr>
          </a:lstStyle>
          <a:p>
            <a:r>
              <a:rPr lang="fr-FR" dirty="0" smtClean="0"/>
              <a:t>Modifiez le style du titre</a:t>
            </a:r>
            <a:endParaRPr lang="en-US" dirty="0"/>
          </a:p>
        </p:txBody>
      </p:sp>
      <p:sp>
        <p:nvSpPr>
          <p:cNvPr id="12" name="Text Placeholder 2"/>
          <p:cNvSpPr>
            <a:spLocks noGrp="1"/>
          </p:cNvSpPr>
          <p:nvPr>
            <p:ph type="body" idx="1"/>
          </p:nvPr>
        </p:nvSpPr>
        <p:spPr>
          <a:xfrm>
            <a:off x="1403648" y="4846559"/>
            <a:ext cx="7106940" cy="377786"/>
          </a:xfrm>
          <a:prstGeom prst="rect">
            <a:avLst/>
          </a:prstGeom>
        </p:spPr>
        <p:txBody>
          <a:bodyPr>
            <a:normAutofit/>
          </a:bodyPr>
          <a:lstStyle>
            <a:lvl1pPr marL="0" indent="0" algn="just">
              <a:buNone/>
              <a:defRPr lang="fr-FR" sz="1800" b="1" kern="1200" cap="all" baseline="0" dirty="0" smtClean="0">
                <a:solidFill>
                  <a:srgbClr val="C5DD01"/>
                </a:solidFill>
                <a:latin typeface="Arial" pitchFamily="34" charset="0"/>
                <a:ea typeface="+mn-ea"/>
                <a:cs typeface="Arial"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sp>
        <p:nvSpPr>
          <p:cNvPr id="18" name="Text Placeholder 2"/>
          <p:cNvSpPr>
            <a:spLocks noGrp="1"/>
          </p:cNvSpPr>
          <p:nvPr>
            <p:ph type="body" idx="10" hasCustomPrompt="1"/>
          </p:nvPr>
        </p:nvSpPr>
        <p:spPr>
          <a:xfrm>
            <a:off x="647504" y="2943165"/>
            <a:ext cx="2061069" cy="377786"/>
          </a:xfrm>
          <a:prstGeom prst="rect">
            <a:avLst/>
          </a:prstGeom>
        </p:spPr>
        <p:txBody>
          <a:bodyPr>
            <a:noAutofit/>
          </a:bodyPr>
          <a:lstStyle>
            <a:lvl1pPr marL="0" indent="0" algn="just">
              <a:buNone/>
              <a:defRPr lang="fr-FR" sz="6000" b="0" kern="1200" cap="all" baseline="0" dirty="0" smtClean="0">
                <a:solidFill>
                  <a:srgbClr val="C5DD01"/>
                </a:solidFill>
                <a:latin typeface="Arial" pitchFamily="34" charset="0"/>
                <a:ea typeface="+mn-ea"/>
                <a:cs typeface="Arial"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_</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0272"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3649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 name="Title 1"/>
          <p:cNvSpPr>
            <a:spLocks noGrp="1"/>
          </p:cNvSpPr>
          <p:nvPr>
            <p:ph type="title"/>
          </p:nvPr>
        </p:nvSpPr>
        <p:spPr>
          <a:xfrm>
            <a:off x="628650" y="365126"/>
            <a:ext cx="7886700" cy="768617"/>
          </a:xfrm>
          <a:prstGeom prst="rect">
            <a:avLst/>
          </a:prstGeom>
        </p:spPr>
        <p:txBody>
          <a:bodyPr>
            <a:normAutofit/>
          </a:bodyPr>
          <a:lstStyle>
            <a:lvl1pPr algn="just">
              <a:defRPr lang="en-US" sz="3200" b="1" kern="1200" dirty="0">
                <a:solidFill>
                  <a:srgbClr val="6F9D20"/>
                </a:solidFill>
                <a:latin typeface="Arial" pitchFamily="34" charset="0"/>
                <a:ea typeface="+mn-ea"/>
                <a:cs typeface="Arial"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628650" y="1276945"/>
            <a:ext cx="7886700" cy="4786904"/>
          </a:xfrm>
          <a:prstGeom prst="rect">
            <a:avLst/>
          </a:prstGeom>
        </p:spPr>
        <p:txBody>
          <a:bodyPr>
            <a:normAutofit/>
          </a:bodyPr>
          <a:lstStyle>
            <a:lvl1pPr marL="228600" indent="-171450" algn="just" defTabSz="914400" rtl="0" eaLnBrk="1" latinLnBrk="0" hangingPunct="1">
              <a:buClr>
                <a:srgbClr val="C5DD01"/>
              </a:buClr>
              <a:buFont typeface="Wingdings" pitchFamily="2" charset="2"/>
              <a:buChar char="v"/>
              <a:defRPr lang="fr-FR" sz="2400" kern="1200" dirty="0" smtClean="0">
                <a:solidFill>
                  <a:schemeClr val="tx1"/>
                </a:solidFill>
                <a:latin typeface="Arial" pitchFamily="34" charset="0"/>
                <a:ea typeface="+mn-ea"/>
                <a:cs typeface="Arial" pitchFamily="34" charset="0"/>
              </a:defRPr>
            </a:lvl1pPr>
            <a:lvl2pPr marL="685800" indent="-171450" algn="just" defTabSz="914400" rtl="0" eaLnBrk="1" latinLnBrk="0" hangingPunct="1">
              <a:buClr>
                <a:srgbClr val="C5DD01"/>
              </a:buClr>
              <a:buFont typeface="Wingdings" pitchFamily="2" charset="2"/>
              <a:buChar char="§"/>
              <a:defRPr lang="fr-FR" sz="2000" kern="1200" dirty="0" smtClean="0">
                <a:solidFill>
                  <a:schemeClr val="tx1"/>
                </a:solidFill>
                <a:latin typeface="Arial" pitchFamily="34" charset="0"/>
                <a:ea typeface="+mn-ea"/>
                <a:cs typeface="Arial" pitchFamily="34" charset="0"/>
              </a:defRPr>
            </a:lvl2pPr>
            <a:lvl3pPr marL="1143000" indent="-171450" algn="just" defTabSz="914400" rtl="0" eaLnBrk="1" latinLnBrk="0" hangingPunct="1">
              <a:buClr>
                <a:srgbClr val="C5DD01"/>
              </a:buClr>
              <a:buFont typeface="Wingdings" pitchFamily="2" charset="2"/>
              <a:buChar char="§"/>
              <a:defRPr lang="fr-FR" sz="1800" kern="1200" dirty="0" smtClean="0">
                <a:solidFill>
                  <a:schemeClr val="tx1"/>
                </a:solidFill>
                <a:latin typeface="Arial" pitchFamily="34" charset="0"/>
                <a:ea typeface="+mn-ea"/>
                <a:cs typeface="Arial" pitchFamily="34" charset="0"/>
              </a:defRPr>
            </a:lvl3pPr>
            <a:lvl4pPr marL="1600200" indent="-171450" algn="just" defTabSz="914400" rtl="0" eaLnBrk="1" latinLnBrk="0" hangingPunct="1">
              <a:buClr>
                <a:srgbClr val="C5DD01"/>
              </a:buClr>
              <a:buFont typeface="Wingdings" pitchFamily="2" charset="2"/>
              <a:buChar char="§"/>
              <a:defRPr lang="fr-FR" sz="1600" kern="1200" dirty="0" smtClean="0">
                <a:solidFill>
                  <a:schemeClr val="tx1"/>
                </a:solidFill>
                <a:latin typeface="Arial" pitchFamily="34" charset="0"/>
                <a:ea typeface="+mn-ea"/>
                <a:cs typeface="Arial" pitchFamily="34" charset="0"/>
              </a:defRPr>
            </a:lvl4pPr>
            <a:lvl5pPr marL="2057400" indent="-171450" algn="just" defTabSz="914400" rtl="0" eaLnBrk="1" latinLnBrk="0" hangingPunct="1">
              <a:buClr>
                <a:srgbClr val="C5DD01"/>
              </a:buClr>
              <a:buFont typeface="Wingdings" pitchFamily="2" charset="2"/>
              <a:buChar char="§"/>
              <a:defRPr lang="en-US" sz="1400" kern="1200" dirty="0">
                <a:solidFill>
                  <a:schemeClr val="tx1"/>
                </a:solidFill>
                <a:latin typeface="Arial" pitchFamily="34" charset="0"/>
                <a:ea typeface="+mn-ea"/>
                <a:cs typeface="Arial"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7" name="Groupe 6"/>
          <p:cNvGrpSpPr/>
          <p:nvPr userDrawn="1"/>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Espace réservé du numéro de diapositive 3"/>
          <p:cNvSpPr txBox="1">
            <a:spLocks/>
          </p:cNvSpPr>
          <p:nvPr userDrawn="1"/>
        </p:nvSpPr>
        <p:spPr>
          <a:xfrm>
            <a:off x="7882284" y="6369103"/>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BE" sz="1200" b="1" dirty="0">
              <a:solidFill>
                <a:schemeClr val="bg1"/>
              </a:solidFill>
              <a:latin typeface="Arial" pitchFamily="34" charset="0"/>
              <a:cs typeface="Arial" pitchFamily="34" charset="0"/>
            </a:endParaRPr>
          </a:p>
        </p:txBody>
      </p:sp>
      <p:sp>
        <p:nvSpPr>
          <p:cNvPr id="4" name="Espace réservé du pied de page 3"/>
          <p:cNvSpPr>
            <a:spLocks noGrp="1"/>
          </p:cNvSpPr>
          <p:nvPr>
            <p:ph type="ftr" sz="quarter" idx="10"/>
          </p:nvPr>
        </p:nvSpPr>
        <p:spPr/>
        <p:txBody>
          <a:bodyPr/>
          <a:lstStyle/>
          <a:p>
            <a:r>
              <a:rPr lang="fr-FR" smtClean="0"/>
              <a:t>Données de la recherche - Agropolis - 01/04/2015</a:t>
            </a:r>
            <a:endParaRPr lang="fr-FR" dirty="0"/>
          </a:p>
        </p:txBody>
      </p:sp>
      <p:sp>
        <p:nvSpPr>
          <p:cNvPr id="5" name="Espace réservé du numéro de diapositive 4"/>
          <p:cNvSpPr>
            <a:spLocks noGrp="1"/>
          </p:cNvSpPr>
          <p:nvPr>
            <p:ph type="sldNum" sz="quarter" idx="11"/>
          </p:nvPr>
        </p:nvSpPr>
        <p:spPr/>
        <p:txBody>
          <a:bodyPr/>
          <a:lstStyle/>
          <a:p>
            <a:fld id="{F1D629DE-6B56-4DCE-930F-A5AAD06F6E6A}" type="slidenum">
              <a:rPr lang="fr-FR" smtClean="0"/>
              <a:pPr/>
              <a:t>‹N°›</a:t>
            </a:fld>
            <a:endParaRPr lang="fr-FR"/>
          </a:p>
        </p:txBody>
      </p:sp>
      <p:pic>
        <p:nvPicPr>
          <p:cNvPr id="1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20272"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06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a:prstGeom prst="rect">
            <a:avLst/>
          </a:prstGeom>
        </p:spPr>
        <p:txBody>
          <a:bodyPr/>
          <a:lstStyle>
            <a:lvl1pPr algn="l">
              <a:defRPr sz="3200" b="1" baseline="0">
                <a:solidFill>
                  <a:srgbClr val="6F9D20"/>
                </a:solidFill>
                <a:effectLst/>
                <a:latin typeface="Arial" pitchFamily="34" charset="0"/>
                <a:cs typeface="Arial" pitchFamily="34" charset="0"/>
              </a:defRPr>
            </a:lvl1pPr>
          </a:lstStyle>
          <a:p>
            <a:r>
              <a:rPr lang="fr-FR" smtClean="0"/>
              <a:t>Cliquez pour modifier le style du titre</a:t>
            </a:r>
            <a:endParaRPr lang="fr-FR" dirty="0"/>
          </a:p>
        </p:txBody>
      </p:sp>
      <p:sp>
        <p:nvSpPr>
          <p:cNvPr id="4" name="Espace réservé du texte 3"/>
          <p:cNvSpPr>
            <a:spLocks noGrp="1"/>
          </p:cNvSpPr>
          <p:nvPr>
            <p:ph type="body" sz="quarter" idx="10"/>
          </p:nvPr>
        </p:nvSpPr>
        <p:spPr>
          <a:xfrm>
            <a:off x="500034" y="1714488"/>
            <a:ext cx="8143932" cy="4000527"/>
          </a:xfrm>
          <a:prstGeom prst="rect">
            <a:avLst/>
          </a:prstGeom>
        </p:spPr>
        <p:txBody>
          <a:bodyPr/>
          <a:lstStyle>
            <a:lvl1pPr>
              <a:buClr>
                <a:srgbClr val="97D707"/>
              </a:buClr>
              <a:buSzPct val="100000"/>
              <a:buFont typeface="Wingdings" pitchFamily="2" charset="2"/>
              <a:buChar char="v"/>
              <a:defRPr sz="2400">
                <a:latin typeface="Arial" panose="020B0604020202020204" pitchFamily="34" charset="0"/>
                <a:cs typeface="Arial" panose="020B0604020202020204" pitchFamily="34" charset="0"/>
              </a:defRPr>
            </a:lvl1pPr>
            <a:lvl2pPr>
              <a:buClr>
                <a:srgbClr val="97D707"/>
              </a:buClr>
              <a:buSzPct val="100000"/>
              <a:buFont typeface="Wingdings" pitchFamily="2" charset="2"/>
              <a:buChar char="ü"/>
              <a:defRPr sz="2200">
                <a:latin typeface="Arial" panose="020B0604020202020204" pitchFamily="34" charset="0"/>
                <a:cs typeface="Arial" panose="020B0604020202020204" pitchFamily="34" charset="0"/>
              </a:defRPr>
            </a:lvl2pPr>
            <a:lvl3pPr>
              <a:buClr>
                <a:srgbClr val="97D707"/>
              </a:buClr>
              <a:defRPr sz="2000">
                <a:latin typeface="Arial" panose="020B0604020202020204" pitchFamily="34" charset="0"/>
                <a:cs typeface="Arial" panose="020B0604020202020204" pitchFamily="34" charset="0"/>
              </a:defRPr>
            </a:lvl3pPr>
            <a:lvl4pPr>
              <a:buClr>
                <a:srgbClr val="97D707"/>
              </a:buClr>
              <a:defRPr sz="1800">
                <a:latin typeface="Arial" panose="020B0604020202020204" pitchFamily="34" charset="0"/>
                <a:cs typeface="Arial" panose="020B0604020202020204" pitchFamily="34" charset="0"/>
              </a:defRPr>
            </a:lvl4pPr>
            <a:lvl5pPr>
              <a:buClr>
                <a:srgbClr val="97D707"/>
              </a:buClr>
              <a:defRPr sz="1600">
                <a:latin typeface="Arial" panose="020B0604020202020204" pitchFamily="34" charset="0"/>
                <a:cs typeface="Arial" panose="020B0604020202020204"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8424488" y="6356350"/>
            <a:ext cx="540000" cy="365125"/>
          </a:xfrm>
        </p:spPr>
        <p:txBody>
          <a:bodyPr/>
          <a:lstStyle/>
          <a:p>
            <a:fld id="{F1D629DE-6B56-4DCE-930F-A5AAD06F6E6A}" type="slidenum">
              <a:rPr lang="fr-FR" smtClean="0"/>
              <a:pPr/>
              <a:t>‹N°›</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76959"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796908"/>
          </a:xfrm>
          <a:prstGeom prst="rect">
            <a:avLst/>
          </a:prstGeom>
        </p:spPr>
        <p:txBody>
          <a:bodyPr/>
          <a:lstStyle>
            <a:lvl1pPr algn="l">
              <a:defRPr sz="3200" b="1" baseline="0">
                <a:solidFill>
                  <a:srgbClr val="6F9D20"/>
                </a:solidFill>
                <a:effectLst/>
                <a:latin typeface="Arial" pitchFamily="34" charset="0"/>
                <a:cs typeface="Arial" pitchFamily="34" charset="0"/>
              </a:defRPr>
            </a:lvl1pPr>
          </a:lstStyle>
          <a:p>
            <a:r>
              <a:rPr lang="fr-FR" dirty="0" smtClean="0"/>
              <a:t>Cliquez pour modifier le style du titre</a:t>
            </a:r>
            <a:endParaRPr lang="fr-FR" dirty="0"/>
          </a:p>
        </p:txBody>
      </p:sp>
      <p:sp>
        <p:nvSpPr>
          <p:cNvPr id="5" name="Espace réservé du numéro de diapositive 4"/>
          <p:cNvSpPr>
            <a:spLocks noGrp="1"/>
          </p:cNvSpPr>
          <p:nvPr>
            <p:ph type="sldNum" sz="quarter" idx="11"/>
          </p:nvPr>
        </p:nvSpPr>
        <p:spPr>
          <a:xfrm>
            <a:off x="8496496" y="6356350"/>
            <a:ext cx="540000" cy="365125"/>
          </a:xfrm>
        </p:spPr>
        <p:txBody>
          <a:bodyPr/>
          <a:lstStyle/>
          <a:p>
            <a:fld id="{F1D629DE-6B56-4DCE-930F-A5AAD06F6E6A}" type="slidenum">
              <a:rPr lang="fr-FR" smtClean="0"/>
              <a:pPr/>
              <a:t>‹N°›</a:t>
            </a:fld>
            <a:endParaRPr lang="fr-F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8967"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rgbClr val="6F9D2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1560" y="2996952"/>
            <a:ext cx="5328592" cy="1080120"/>
          </a:xfrm>
          <a:prstGeom prst="rect">
            <a:avLst/>
          </a:prstGeom>
        </p:spPr>
        <p:txBody>
          <a:bodyPr anchor="t"/>
          <a:lstStyle>
            <a:lvl1pPr algn="l">
              <a:defRPr sz="3500" b="0" cap="none" baseline="0">
                <a:solidFill>
                  <a:schemeClr val="bg1"/>
                </a:solidFill>
                <a:latin typeface="+mn-l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642910" y="4077072"/>
            <a:ext cx="5297242" cy="780688"/>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a:solidFill>
                  <a:srgbClr val="D0D50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mtClean="0"/>
              <a:t>Cliquez pour modifier les styles du texte du masque</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lgn="l">
              <a:defRPr sz="4000">
                <a:solidFill>
                  <a:schemeClr val="bg2"/>
                </a:solidFill>
                <a:effectLst>
                  <a:outerShdw blurRad="38100" dist="38100" dir="2700000" algn="tl">
                    <a:srgbClr val="000000">
                      <a:alpha val="43137"/>
                    </a:srgbClr>
                  </a:outerShdw>
                </a:effectLst>
                <a:latin typeface="+mj-lt"/>
              </a:defRPr>
            </a:lvl1pPr>
          </a:lstStyle>
          <a:p>
            <a:r>
              <a:rPr lang="fr-FR" smtClean="0"/>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1"/>
          </p:nvPr>
        </p:nvSpPr>
        <p:spPr>
          <a:xfrm>
            <a:off x="8496496" y="6356350"/>
            <a:ext cx="540000" cy="365125"/>
          </a:xfrm>
        </p:spPr>
        <p:txBody>
          <a:bodyPr/>
          <a:lstStyle/>
          <a:p>
            <a:fld id="{F1D629DE-6B56-4DCE-930F-A5AAD06F6E6A}" type="slidenum">
              <a:rPr lang="fr-FR" smtClean="0"/>
              <a:pPr/>
              <a:t>‹N°›</a:t>
            </a:fld>
            <a:endParaRPr lang="fr-F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4368"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lgn="l">
              <a:defRPr sz="4000">
                <a:solidFill>
                  <a:schemeClr val="bg2"/>
                </a:solidFill>
                <a:effectLst>
                  <a:outerShdw blurRad="38100" dist="38100" dir="2700000" algn="tl">
                    <a:srgbClr val="000000">
                      <a:alpha val="43137"/>
                    </a:srgbClr>
                  </a:outerShd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8"/>
          <p:cNvSpPr>
            <a:spLocks noGrp="1"/>
          </p:cNvSpPr>
          <p:nvPr>
            <p:ph type="sldNum" sz="quarter" idx="11"/>
          </p:nvPr>
        </p:nvSpPr>
        <p:spPr>
          <a:xfrm>
            <a:off x="8496496" y="6356350"/>
            <a:ext cx="540000" cy="365125"/>
          </a:xfrm>
        </p:spPr>
        <p:txBody>
          <a:bodyPr/>
          <a:lstStyle/>
          <a:p>
            <a:fld id="{F1D629DE-6B56-4DCE-930F-A5AAD06F6E6A}" type="slidenum">
              <a:rPr lang="fr-FR" smtClean="0"/>
              <a:pPr/>
              <a:t>‹N°›</a:t>
            </a:fld>
            <a:endParaRPr lang="fr-F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4368"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lgn="l">
              <a:defRPr sz="4000">
                <a:solidFill>
                  <a:schemeClr val="bg2"/>
                </a:solidFill>
                <a:effectLst>
                  <a:outerShdw blurRad="38100" dist="38100" dir="2700000" algn="tl">
                    <a:srgbClr val="000000">
                      <a:alpha val="43137"/>
                    </a:srgbClr>
                  </a:outerShdw>
                </a:effectLst>
              </a:defRPr>
            </a:lvl1pPr>
          </a:lstStyle>
          <a:p>
            <a:r>
              <a:rPr lang="fr-FR" smtClean="0"/>
              <a:t>Cliquez pour modifier le style du titre</a:t>
            </a:r>
            <a:endParaRPr lang="fr-FR" dirty="0"/>
          </a:p>
        </p:txBody>
      </p:sp>
      <p:sp>
        <p:nvSpPr>
          <p:cNvPr id="6" name="Espace réservé du numéro de diapositive 5"/>
          <p:cNvSpPr>
            <a:spLocks noGrp="1"/>
          </p:cNvSpPr>
          <p:nvPr>
            <p:ph type="sldNum" sz="quarter" idx="11"/>
          </p:nvPr>
        </p:nvSpPr>
        <p:spPr>
          <a:xfrm>
            <a:off x="8568504" y="6356350"/>
            <a:ext cx="540000" cy="365125"/>
          </a:xfrm>
        </p:spPr>
        <p:txBody>
          <a:bodyPr/>
          <a:lstStyle/>
          <a:p>
            <a:fld id="{F1D629DE-6B56-4DCE-930F-A5AAD06F6E6A}" type="slidenum">
              <a:rPr lang="fr-FR" smtClean="0"/>
              <a:pPr/>
              <a:t>‹N°›</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16376"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a:xfrm>
            <a:off x="8496496" y="6356350"/>
            <a:ext cx="540000" cy="365125"/>
          </a:xfrm>
        </p:spPr>
        <p:txBody>
          <a:bodyPr/>
          <a:lstStyle/>
          <a:p>
            <a:fld id="{F1D629DE-6B56-4DCE-930F-A5AAD06F6E6A}" type="slidenum">
              <a:rPr lang="fr-FR" smtClean="0"/>
              <a:pPr/>
              <a:t>‹N°›</a:t>
            </a:fld>
            <a:endParaRPr lang="fr-F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4368"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Espace réservé du numéro de diapositive 7"/>
          <p:cNvSpPr>
            <a:spLocks noGrp="1"/>
          </p:cNvSpPr>
          <p:nvPr>
            <p:ph type="sldNum" sz="quarter" idx="11"/>
          </p:nvPr>
        </p:nvSpPr>
        <p:spPr>
          <a:xfrm>
            <a:off x="8568504" y="6356350"/>
            <a:ext cx="540000" cy="365125"/>
          </a:xfrm>
        </p:spPr>
        <p:txBody>
          <a:bodyPr/>
          <a:lstStyle/>
          <a:p>
            <a:fld id="{F1D629DE-6B56-4DCE-930F-A5AAD06F6E6A}" type="slidenum">
              <a:rPr lang="fr-FR" smtClean="0"/>
              <a:pPr/>
              <a:t>‹N°›</a:t>
            </a:fld>
            <a:endParaRPr lang="fr-F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16376" y="6309320"/>
            <a:ext cx="1083473" cy="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AutoShape 2" descr="Logotype IN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4340" name="AutoShape 4" descr="Logotype IN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4342" name="AutoShape 6" descr="Logotype IN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8" name="Groupe 7"/>
          <p:cNvGrpSpPr/>
          <p:nvPr/>
        </p:nvGrpSpPr>
        <p:grpSpPr>
          <a:xfrm>
            <a:off x="0" y="6165304"/>
            <a:ext cx="9144000" cy="692696"/>
            <a:chOff x="0" y="6165304"/>
            <a:chExt cx="9144000" cy="692696"/>
          </a:xfrm>
        </p:grpSpPr>
        <p:sp>
          <p:nvSpPr>
            <p:cNvPr id="9" name="Rectangle 8"/>
            <p:cNvSpPr/>
            <p:nvPr/>
          </p:nvSpPr>
          <p:spPr>
            <a:xfrm>
              <a:off x="0" y="6165304"/>
              <a:ext cx="9144000" cy="69269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0" name="Imag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8032" y="6264415"/>
              <a:ext cx="1080000" cy="447225"/>
            </a:xfrm>
            <a:prstGeom prst="rect">
              <a:avLst/>
            </a:prstGeom>
          </p:spPr>
        </p:pic>
      </p:grpSp>
      <p:pic>
        <p:nvPicPr>
          <p:cNvPr id="11" name="Imag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3648" y="0"/>
            <a:ext cx="1304925" cy="2076450"/>
          </a:xfrm>
          <a:prstGeom prst="rect">
            <a:avLst/>
          </a:prstGeom>
        </p:spPr>
      </p:pic>
      <p:sp>
        <p:nvSpPr>
          <p:cNvPr id="12" name="Rectangle 11"/>
          <p:cNvSpPr/>
          <p:nvPr/>
        </p:nvSpPr>
        <p:spPr>
          <a:xfrm>
            <a:off x="0" y="6119585"/>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ZoneTexte 12"/>
          <p:cNvSpPr txBox="1"/>
          <p:nvPr/>
        </p:nvSpPr>
        <p:spPr>
          <a:xfrm>
            <a:off x="1619672" y="6453336"/>
            <a:ext cx="4136900" cy="230832"/>
          </a:xfrm>
          <a:prstGeom prst="rect">
            <a:avLst/>
          </a:prstGeom>
          <a:noFill/>
        </p:spPr>
        <p:txBody>
          <a:bodyPr wrap="square" rtlCol="0">
            <a:spAutoFit/>
          </a:bodyPr>
          <a:lstStyle/>
          <a:p>
            <a:r>
              <a:rPr lang="fr-FR" sz="900" b="1" dirty="0" smtClean="0">
                <a:solidFill>
                  <a:schemeClr val="bg1"/>
                </a:solidFill>
                <a:latin typeface="Arial" pitchFamily="34" charset="0"/>
                <a:cs typeface="Arial" pitchFamily="34" charset="0"/>
              </a:rPr>
              <a:t> </a:t>
            </a:r>
            <a:endParaRPr lang="fr-FR" sz="900" b="1" dirty="0">
              <a:solidFill>
                <a:schemeClr val="bg1"/>
              </a:solidFill>
              <a:latin typeface="Arial" pitchFamily="34" charset="0"/>
              <a:cs typeface="Arial" pitchFamily="34" charset="0"/>
            </a:endParaRPr>
          </a:p>
        </p:txBody>
      </p:sp>
      <p:sp>
        <p:nvSpPr>
          <p:cNvPr id="3" name="Espace réservé du pied de page 2"/>
          <p:cNvSpPr>
            <a:spLocks noGrp="1"/>
          </p:cNvSpPr>
          <p:nvPr>
            <p:ph type="ftr" sz="quarter" idx="3"/>
          </p:nvPr>
        </p:nvSpPr>
        <p:spPr>
          <a:xfrm>
            <a:off x="1643584" y="6346515"/>
            <a:ext cx="5760000" cy="365125"/>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fr-FR" smtClean="0"/>
              <a:t>Données de la recherche - Agropolis - 01/04/2015</a:t>
            </a:r>
            <a:endParaRPr lang="fr-FR" dirty="0"/>
          </a:p>
        </p:txBody>
      </p:sp>
      <p:sp>
        <p:nvSpPr>
          <p:cNvPr id="4" name="Espace réservé du numéro de diapositive 3"/>
          <p:cNvSpPr>
            <a:spLocks noGrp="1"/>
          </p:cNvSpPr>
          <p:nvPr>
            <p:ph type="sldNum" sz="quarter" idx="4"/>
          </p:nvPr>
        </p:nvSpPr>
        <p:spPr>
          <a:xfrm>
            <a:off x="8172400" y="6356350"/>
            <a:ext cx="5400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1D629DE-6B56-4DCE-930F-A5AAD06F6E6A}"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63" r:id="rId12"/>
  </p:sldLayoutIdLst>
  <p:transition/>
  <p:timing>
    <p:tnLst>
      <p:par>
        <p:cT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datadryad.org/" TargetMode="External"/><Relationship Id="rId3" Type="http://schemas.openxmlformats.org/officeDocument/2006/relationships/hyperlink" Target="http://www.ncbi.nlm.nih.gov/genbank/" TargetMode="External"/><Relationship Id="rId7" Type="http://schemas.openxmlformats.org/officeDocument/2006/relationships/hyperlink" Target="http://datacentrum.3tu.nl/en/home/" TargetMode="External"/><Relationship Id="rId2" Type="http://schemas.openxmlformats.org/officeDocument/2006/relationships/hyperlink" Target="http://www.pangaea.de/" TargetMode="External"/><Relationship Id="rId1" Type="http://schemas.openxmlformats.org/officeDocument/2006/relationships/slideLayout" Target="../slideLayouts/slideLayout2.xml"/><Relationship Id="rId6" Type="http://schemas.openxmlformats.org/officeDocument/2006/relationships/hyperlink" Target="http://www.zenodo.org/" TargetMode="External"/><Relationship Id="rId5" Type="http://schemas.openxmlformats.org/officeDocument/2006/relationships/hyperlink" Target="http://www.ncbi.nlm.nih.gov/geo/" TargetMode="External"/><Relationship Id="rId10" Type="http://schemas.openxmlformats.org/officeDocument/2006/relationships/hyperlink" Target="http://figshare.com/" TargetMode="External"/><Relationship Id="rId4" Type="http://schemas.openxmlformats.org/officeDocument/2006/relationships/hyperlink" Target="https://knb.ecoinformatics.org/m/" TargetMode="External"/><Relationship Id="rId9" Type="http://schemas.openxmlformats.org/officeDocument/2006/relationships/hyperlink" Target="http://datahub.io/f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w-rda.esc.rzg.mpg.de/index.php/Reposito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isc.ac.uk/media/documents/programmes/preservation/e-sciencereportfina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oclc.org/content/dam/research/activities/trustedrep/repositorie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rusteddigitalrepository.eu/Welcome.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hyperlink" Target="http://www.wellcome.ac.uk/About-us/Policy/Spotlight-issues/Data-sharing/Guidance-for-researchers/WTX060360.htm" TargetMode="External"/><Relationship Id="rId3" Type="http://schemas.openxmlformats.org/officeDocument/2006/relationships/hyperlink" Target="http://www.re3data.org/" TargetMode="External"/><Relationship Id="rId7" Type="http://schemas.openxmlformats.org/officeDocument/2006/relationships/hyperlink" Target="http://pensoft.net/J_FILES/Pensoft_Data_Publishing_Policies_and_Guidelin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nature.com/sdata/policies/repositories" TargetMode="External"/><Relationship Id="rId11" Type="http://schemas.openxmlformats.org/officeDocument/2006/relationships/image" Target="../media/image11.emf"/><Relationship Id="rId5" Type="http://schemas.openxmlformats.org/officeDocument/2006/relationships/hyperlink" Target="https://biosharing.org/databases/" TargetMode="External"/><Relationship Id="rId10" Type="http://schemas.openxmlformats.org/officeDocument/2006/relationships/image" Target="../media/image10.emf"/><Relationship Id="rId4" Type="http://schemas.openxmlformats.org/officeDocument/2006/relationships/hyperlink" Target="http://oad.simmons.edu/oadwiki/Data_repositories"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www.zenodo.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arm.gov/data/docs/plan#formatt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connections.org/content/childcare/find/archive-data.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ist.blogs.inra.fr/wd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uma-num.fr/sites/default/files/guide-format-fichiers-pdf.pdf" TargetMode="External"/><Relationship Id="rId2" Type="http://schemas.openxmlformats.org/officeDocument/2006/relationships/hyperlink" Target="http://www.huma-num.fr/sites/default/files/guide-formats-numeriques.pdf" TargetMode="External"/><Relationship Id="rId1" Type="http://schemas.openxmlformats.org/officeDocument/2006/relationships/slideLayout" Target="../slideLayouts/slideLayout2.xml"/><Relationship Id="rId4" Type="http://schemas.openxmlformats.org/officeDocument/2006/relationships/hyperlink" Target="http://www.digitalpreservation.gov/formats/content/content_categories.s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figshare.com/support/solutions/articles/6000079033-what-can-i-upload-share-and-get-credit-for-through-figshare-" TargetMode="External"/><Relationship Id="rId2" Type="http://schemas.openxmlformats.org/officeDocument/2006/relationships/hyperlink" Target="https://treebase.org/treebase-web/submitTutorial.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openaire.eu/edocman?id=798&amp;task=document.viewdoc" TargetMode="External"/><Relationship Id="rId3" Type="http://schemas.openxmlformats.org/officeDocument/2006/relationships/hyperlink" Target="http://www.dcc.ac.uk/webfm_send/2236" TargetMode="External"/><Relationship Id="rId7" Type="http://schemas.openxmlformats.org/officeDocument/2006/relationships/hyperlink" Target="http://dev.doranum.fr/" TargetMode="External"/><Relationship Id="rId2" Type="http://schemas.openxmlformats.org/officeDocument/2006/relationships/hyperlink" Target="http://www.dcc.ac.uk/events/workshops/introduction-research-data-management-research-support-staff" TargetMode="External"/><Relationship Id="rId1" Type="http://schemas.openxmlformats.org/officeDocument/2006/relationships/slideLayout" Target="../slideLayouts/slideLayout2.xml"/><Relationship Id="rId6" Type="http://schemas.openxmlformats.org/officeDocument/2006/relationships/hyperlink" Target="http://docs.lib.purdue.edu/lib_research/83" TargetMode="External"/><Relationship Id="rId5" Type="http://schemas.openxmlformats.org/officeDocument/2006/relationships/hyperlink" Target="http://prodinra.inra.fr/" TargetMode="External"/><Relationship Id="rId4" Type="http://schemas.openxmlformats.org/officeDocument/2006/relationships/hyperlink" Target="http://prodinra.inra.fr/?locale=en#!ConsultNotice:28053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edzale@versailles.inra.fr"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573016"/>
            <a:ext cx="8229600" cy="1512168"/>
          </a:xfrm>
        </p:spPr>
        <p:txBody>
          <a:bodyPr/>
          <a:lstStyle/>
          <a:p>
            <a:pPr algn="ctr"/>
            <a:r>
              <a:rPr lang="fr-FR" dirty="0" smtClean="0"/>
              <a:t>Entrepôts de données</a:t>
            </a:r>
            <a:endParaRPr lang="fr-FR" sz="2800" dirty="0"/>
          </a:p>
        </p:txBody>
      </p:sp>
      <p:sp>
        <p:nvSpPr>
          <p:cNvPr id="3" name="Espace réservé du texte 2"/>
          <p:cNvSpPr>
            <a:spLocks noGrp="1"/>
          </p:cNvSpPr>
          <p:nvPr>
            <p:ph type="body" sz="quarter" idx="10"/>
          </p:nvPr>
        </p:nvSpPr>
        <p:spPr>
          <a:xfrm>
            <a:off x="2775452" y="6299786"/>
            <a:ext cx="2945021" cy="504056"/>
          </a:xfrm>
        </p:spPr>
        <p:txBody>
          <a:bodyPr/>
          <a:lstStyle/>
          <a:p>
            <a:pPr algn="ctr"/>
            <a:r>
              <a:rPr lang="fr-FR" sz="1600" dirty="0" smtClean="0">
                <a:solidFill>
                  <a:schemeClr val="bg1"/>
                </a:solidFill>
              </a:rPr>
              <a:t>ANF-</a:t>
            </a:r>
            <a:r>
              <a:rPr lang="fr-FR" sz="1600" dirty="0" err="1" smtClean="0">
                <a:solidFill>
                  <a:schemeClr val="bg1"/>
                </a:solidFill>
              </a:rPr>
              <a:t>Renatis</a:t>
            </a:r>
            <a:r>
              <a:rPr lang="fr-FR" sz="1600" dirty="0" smtClean="0">
                <a:solidFill>
                  <a:schemeClr val="bg1"/>
                </a:solidFill>
              </a:rPr>
              <a:t> – 08 juillet 2016</a:t>
            </a:r>
            <a:br>
              <a:rPr lang="fr-FR" sz="1600" dirty="0" smtClean="0">
                <a:solidFill>
                  <a:schemeClr val="bg1"/>
                </a:solidFill>
              </a:rPr>
            </a:br>
            <a:endParaRPr lang="fr-FR" sz="1600" dirty="0" smtClean="0">
              <a:solidFill>
                <a:schemeClr val="bg1"/>
              </a:solidFill>
            </a:endParaRPr>
          </a:p>
        </p:txBody>
      </p:sp>
      <p:sp>
        <p:nvSpPr>
          <p:cNvPr id="5" name="Espace réservé du texte 2"/>
          <p:cNvSpPr txBox="1">
            <a:spLocks/>
          </p:cNvSpPr>
          <p:nvPr/>
        </p:nvSpPr>
        <p:spPr>
          <a:xfrm>
            <a:off x="683568" y="4365104"/>
            <a:ext cx="8215369" cy="504056"/>
          </a:xfrm>
          <a:prstGeom prst="rect">
            <a:avLst/>
          </a:prstGeom>
        </p:spPr>
        <p:txBody>
          <a:bodyPr/>
          <a:lstStyle>
            <a:lvl1pPr marL="342900" indent="-342900" algn="l" rtl="0" eaLnBrk="1" fontAlgn="base" hangingPunct="1">
              <a:spcBef>
                <a:spcPct val="20000"/>
              </a:spcBef>
              <a:spcAft>
                <a:spcPct val="0"/>
              </a:spcAft>
              <a:buNone/>
              <a:defRPr sz="2000">
                <a:solidFill>
                  <a:srgbClr val="97D707"/>
                </a:solidFill>
                <a:latin typeface="+mn-lt"/>
                <a:ea typeface="+mn-ea"/>
                <a:cs typeface="+mn-cs"/>
              </a:defRPr>
            </a:lvl1pPr>
            <a:lvl2pPr marL="742950" indent="-285750" algn="ctr" rtl="0" eaLnBrk="1" fontAlgn="base" hangingPunct="1">
              <a:spcBef>
                <a:spcPct val="20000"/>
              </a:spcBef>
              <a:spcAft>
                <a:spcPct val="0"/>
              </a:spcAft>
              <a:buNone/>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fr-FR" kern="0" dirty="0" smtClean="0">
                <a:solidFill>
                  <a:srgbClr val="FFFF00"/>
                </a:solidFill>
              </a:rPr>
              <a:t>Pierre angulaire du partage des données scientifiques</a:t>
            </a:r>
          </a:p>
        </p:txBody>
      </p:sp>
      <p:sp>
        <p:nvSpPr>
          <p:cNvPr id="6" name="Espace réservé du texte 2"/>
          <p:cNvSpPr txBox="1">
            <a:spLocks/>
          </p:cNvSpPr>
          <p:nvPr/>
        </p:nvSpPr>
        <p:spPr>
          <a:xfrm>
            <a:off x="1835696" y="5157192"/>
            <a:ext cx="3816423" cy="504056"/>
          </a:xfrm>
          <a:prstGeom prst="rect">
            <a:avLst/>
          </a:prstGeom>
        </p:spPr>
        <p:txBody>
          <a:bodyPr/>
          <a:lstStyle>
            <a:lvl1pPr marL="342900" indent="-342900" algn="l" rtl="0" eaLnBrk="1" fontAlgn="base" hangingPunct="1">
              <a:spcBef>
                <a:spcPct val="20000"/>
              </a:spcBef>
              <a:spcAft>
                <a:spcPct val="0"/>
              </a:spcAft>
              <a:buNone/>
              <a:defRPr sz="2000">
                <a:solidFill>
                  <a:srgbClr val="97D707"/>
                </a:solidFill>
                <a:latin typeface="+mn-lt"/>
                <a:ea typeface="+mn-ea"/>
                <a:cs typeface="+mn-cs"/>
              </a:defRPr>
            </a:lvl1pPr>
            <a:lvl2pPr marL="742950" indent="-285750" algn="ctr" rtl="0" eaLnBrk="1" fontAlgn="base" hangingPunct="1">
              <a:spcBef>
                <a:spcPct val="20000"/>
              </a:spcBef>
              <a:spcAft>
                <a:spcPct val="0"/>
              </a:spcAft>
              <a:buNone/>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fr-FR" sz="1600" kern="0" dirty="0" smtClean="0">
                <a:solidFill>
                  <a:schemeClr val="bg1"/>
                </a:solidFill>
              </a:rPr>
              <a:t>Esther </a:t>
            </a:r>
            <a:r>
              <a:rPr lang="fr-FR" sz="1600" kern="0" dirty="0" err="1" smtClean="0">
                <a:solidFill>
                  <a:schemeClr val="bg1"/>
                </a:solidFill>
              </a:rPr>
              <a:t>Dzalé</a:t>
            </a:r>
            <a:r>
              <a:rPr lang="fr-FR" sz="1600" kern="0" dirty="0" smtClean="0">
                <a:solidFill>
                  <a:schemeClr val="bg1"/>
                </a:solidFill>
              </a:rPr>
              <a:t> </a:t>
            </a:r>
            <a:r>
              <a:rPr lang="fr-FR" sz="1600" kern="0" dirty="0" err="1" smtClean="0">
                <a:solidFill>
                  <a:schemeClr val="bg1"/>
                </a:solidFill>
              </a:rPr>
              <a:t>Yeumo</a:t>
            </a:r>
            <a:r>
              <a:rPr lang="fr-FR" sz="1600" kern="0" dirty="0" smtClean="0">
                <a:solidFill>
                  <a:schemeClr val="bg1"/>
                </a:solidFill>
              </a:rPr>
              <a:t>,  DIST INRA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Différents types d’entrepôts de données</a:t>
            </a:r>
            <a:endParaRPr lang="fr-FR" dirty="0">
              <a:latin typeface="+mj-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36611026"/>
              </p:ext>
            </p:extLst>
          </p:nvPr>
        </p:nvGraphicFramePr>
        <p:xfrm>
          <a:off x="323528" y="2348880"/>
          <a:ext cx="8640960" cy="3107167"/>
        </p:xfrm>
        <a:graphic>
          <a:graphicData uri="http://schemas.openxmlformats.org/drawingml/2006/table">
            <a:tbl>
              <a:tblPr>
                <a:tableStyleId>{5940675A-B579-460E-94D1-54222C63F5DA}</a:tableStyleId>
              </a:tblPr>
              <a:tblGrid>
                <a:gridCol w="2633037"/>
                <a:gridCol w="2766342"/>
                <a:gridCol w="1729413"/>
                <a:gridCol w="1512168"/>
              </a:tblGrid>
              <a:tr h="720080">
                <a:tc>
                  <a:txBody>
                    <a:bodyPr/>
                    <a:lstStyle/>
                    <a:p>
                      <a:r>
                        <a:rPr lang="fr-FR" sz="2000" dirty="0" smtClean="0">
                          <a:latin typeface="+mn-lt"/>
                        </a:rPr>
                        <a:t>Disciplinaire </a:t>
                      </a:r>
                      <a:r>
                        <a:rPr lang="fr-FR" sz="2000" dirty="0">
                          <a:latin typeface="+mn-lt"/>
                        </a:rPr>
                        <a:t>/ Propriétaire de l'entrepôt</a:t>
                      </a:r>
                    </a:p>
                  </a:txBody>
                  <a:tcPr/>
                </a:tc>
                <a:tc>
                  <a:txBody>
                    <a:bodyPr/>
                    <a:lstStyle/>
                    <a:p>
                      <a:r>
                        <a:rPr lang="fr-FR" sz="2000" dirty="0">
                          <a:latin typeface="+mn-lt"/>
                        </a:rPr>
                        <a:t>Institution publique</a:t>
                      </a:r>
                    </a:p>
                  </a:txBody>
                  <a:tcPr/>
                </a:tc>
                <a:tc>
                  <a:txBody>
                    <a:bodyPr/>
                    <a:lstStyle/>
                    <a:p>
                      <a:r>
                        <a:rPr lang="fr-FR" sz="2000" dirty="0">
                          <a:latin typeface="+mn-lt"/>
                        </a:rPr>
                        <a:t>Organisation </a:t>
                      </a:r>
                      <a:r>
                        <a:rPr lang="fr-FR" sz="2000" dirty="0" smtClean="0">
                          <a:latin typeface="+mn-lt"/>
                        </a:rPr>
                        <a:t/>
                      </a:r>
                      <a:br>
                        <a:rPr lang="fr-FR" sz="2000" dirty="0" smtClean="0">
                          <a:latin typeface="+mn-lt"/>
                        </a:rPr>
                      </a:br>
                      <a:r>
                        <a:rPr lang="fr-FR" sz="2000" dirty="0" smtClean="0">
                          <a:latin typeface="+mn-lt"/>
                        </a:rPr>
                        <a:t>à </a:t>
                      </a:r>
                      <a:r>
                        <a:rPr lang="fr-FR" sz="2000" dirty="0">
                          <a:latin typeface="+mn-lt"/>
                        </a:rPr>
                        <a:t>but non lucratif</a:t>
                      </a:r>
                    </a:p>
                  </a:txBody>
                  <a:tcPr/>
                </a:tc>
                <a:tc>
                  <a:txBody>
                    <a:bodyPr/>
                    <a:lstStyle/>
                    <a:p>
                      <a:r>
                        <a:rPr lang="fr-FR" sz="2000" dirty="0">
                          <a:latin typeface="+mn-lt"/>
                        </a:rPr>
                        <a:t>Organisation </a:t>
                      </a:r>
                      <a:r>
                        <a:rPr lang="fr-FR" sz="2000" dirty="0" smtClean="0">
                          <a:latin typeface="+mn-lt"/>
                        </a:rPr>
                        <a:t/>
                      </a:r>
                      <a:br>
                        <a:rPr lang="fr-FR" sz="2000" dirty="0" smtClean="0">
                          <a:latin typeface="+mn-lt"/>
                        </a:rPr>
                      </a:br>
                      <a:r>
                        <a:rPr lang="fr-FR" sz="2000" dirty="0" smtClean="0">
                          <a:latin typeface="+mn-lt"/>
                        </a:rPr>
                        <a:t>à </a:t>
                      </a:r>
                      <a:r>
                        <a:rPr lang="fr-FR" sz="2000" dirty="0">
                          <a:latin typeface="+mn-lt"/>
                        </a:rPr>
                        <a:t>but </a:t>
                      </a:r>
                      <a:r>
                        <a:rPr lang="fr-FR" sz="2000" dirty="0" smtClean="0">
                          <a:latin typeface="+mn-lt"/>
                        </a:rPr>
                        <a:t>lucratif</a:t>
                      </a:r>
                      <a:endParaRPr lang="fr-FR" sz="2000" dirty="0">
                        <a:latin typeface="+mn-lt"/>
                      </a:endParaRPr>
                    </a:p>
                  </a:txBody>
                  <a:tcPr/>
                </a:tc>
              </a:tr>
              <a:tr h="1400287">
                <a:tc>
                  <a:txBody>
                    <a:bodyPr/>
                    <a:lstStyle/>
                    <a:p>
                      <a:r>
                        <a:rPr lang="fr-FR" sz="2000" dirty="0">
                          <a:latin typeface="+mn-lt"/>
                        </a:rPr>
                        <a:t>Thématique</a:t>
                      </a:r>
                    </a:p>
                  </a:txBody>
                  <a:tcPr/>
                </a:tc>
                <a:tc>
                  <a:txBody>
                    <a:bodyPr/>
                    <a:lstStyle/>
                    <a:p>
                      <a:r>
                        <a:rPr lang="en-US" sz="2000" dirty="0">
                          <a:latin typeface="+mn-lt"/>
                          <a:hlinkClick r:id="rId2"/>
                        </a:rPr>
                        <a:t>PANGAEA</a:t>
                      </a:r>
                      <a:r>
                        <a:rPr lang="en-US" sz="2000" dirty="0">
                          <a:latin typeface="+mn-lt"/>
                        </a:rPr>
                        <a:t/>
                      </a:r>
                      <a:br>
                        <a:rPr lang="en-US" sz="2000" dirty="0">
                          <a:latin typeface="+mn-lt"/>
                        </a:rPr>
                      </a:br>
                      <a:r>
                        <a:rPr lang="en-US" sz="2000" dirty="0" err="1">
                          <a:latin typeface="+mn-lt"/>
                          <a:hlinkClick r:id="rId3"/>
                        </a:rPr>
                        <a:t>GenBank</a:t>
                      </a:r>
                      <a:r>
                        <a:rPr lang="en-US" sz="2000" dirty="0">
                          <a:latin typeface="+mn-lt"/>
                        </a:rPr>
                        <a:t/>
                      </a:r>
                      <a:br>
                        <a:rPr lang="en-US" sz="2000" dirty="0">
                          <a:latin typeface="+mn-lt"/>
                        </a:rPr>
                      </a:br>
                      <a:r>
                        <a:rPr lang="en-US" sz="2000" dirty="0">
                          <a:latin typeface="+mn-lt"/>
                          <a:hlinkClick r:id="rId4"/>
                        </a:rPr>
                        <a:t>Knowledge Network for </a:t>
                      </a:r>
                      <a:r>
                        <a:rPr lang="en-US" sz="2000" dirty="0" err="1">
                          <a:latin typeface="+mn-lt"/>
                          <a:hlinkClick r:id="rId4"/>
                        </a:rPr>
                        <a:t>Biocomplexity</a:t>
                      </a:r>
                      <a:r>
                        <a:rPr lang="en-US" sz="2000" dirty="0">
                          <a:latin typeface="+mn-lt"/>
                          <a:hlinkClick r:id="rId4"/>
                        </a:rPr>
                        <a:t> (KNB)</a:t>
                      </a:r>
                      <a:endParaRPr lang="en-US"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0" dirty="0" smtClean="0">
                          <a:latin typeface="+mn-lt"/>
                          <a:hlinkClick r:id="rId5"/>
                        </a:rPr>
                        <a:t>Gene Expression Omnibus</a:t>
                      </a:r>
                      <a:r>
                        <a:rPr lang="fr-FR" sz="2000" b="0" dirty="0" smtClean="0">
                          <a:latin typeface="+mn-lt"/>
                        </a:rPr>
                        <a:t> </a:t>
                      </a:r>
                      <a:r>
                        <a:rPr lang="fr-FR" sz="2000" strike="noStrike" dirty="0" smtClean="0">
                          <a:latin typeface="+mn-lt"/>
                        </a:rPr>
                        <a:t>(GEO)</a:t>
                      </a:r>
                      <a:endParaRPr lang="fr-FR" sz="2000" strike="noStrike" dirty="0">
                        <a:latin typeface="+mn-lt"/>
                      </a:endParaRPr>
                    </a:p>
                  </a:txBody>
                  <a:tcPr/>
                </a:tc>
                <a:tc>
                  <a:txBody>
                    <a:bodyPr/>
                    <a:lstStyle/>
                    <a:p>
                      <a:r>
                        <a:rPr lang="fr-FR" sz="2000" dirty="0">
                          <a:latin typeface="+mn-lt"/>
                        </a:rPr>
                        <a:t> </a:t>
                      </a:r>
                    </a:p>
                  </a:txBody>
                  <a:tcPr/>
                </a:tc>
              </a:tr>
              <a:tr h="441660">
                <a:tc>
                  <a:txBody>
                    <a:bodyPr/>
                    <a:lstStyle/>
                    <a:p>
                      <a:r>
                        <a:rPr lang="fr-FR" sz="2000" dirty="0" smtClean="0">
                          <a:latin typeface="+mn-lt"/>
                        </a:rPr>
                        <a:t>Pluridisciplinaire</a:t>
                      </a:r>
                      <a:endParaRPr lang="fr-FR" sz="2000" dirty="0">
                        <a:latin typeface="+mn-lt"/>
                      </a:endParaRPr>
                    </a:p>
                  </a:txBody>
                  <a:tcPr/>
                </a:tc>
                <a:tc>
                  <a:txBody>
                    <a:bodyPr/>
                    <a:lstStyle/>
                    <a:p>
                      <a:r>
                        <a:rPr lang="fr-FR" sz="2000" dirty="0" err="1">
                          <a:latin typeface="+mn-lt"/>
                          <a:hlinkClick r:id="rId6"/>
                        </a:rPr>
                        <a:t>Zenodo</a:t>
                      </a:r>
                      <a:r>
                        <a:rPr lang="fr-FR" sz="2000" dirty="0">
                          <a:latin typeface="+mn-lt"/>
                        </a:rPr>
                        <a:t/>
                      </a:r>
                      <a:br>
                        <a:rPr lang="fr-FR" sz="2000" dirty="0">
                          <a:latin typeface="+mn-lt"/>
                        </a:rPr>
                      </a:br>
                      <a:r>
                        <a:rPr lang="fr-FR" sz="2000" dirty="0">
                          <a:latin typeface="+mn-lt"/>
                          <a:hlinkClick r:id="rId7"/>
                        </a:rPr>
                        <a:t>3TU.Datacentrum</a:t>
                      </a:r>
                      <a:endParaRPr lang="fr-FR" sz="2000" dirty="0">
                        <a:latin typeface="+mn-lt"/>
                      </a:endParaRPr>
                    </a:p>
                  </a:txBody>
                  <a:tcPr/>
                </a:tc>
                <a:tc>
                  <a:txBody>
                    <a:bodyPr/>
                    <a:lstStyle/>
                    <a:p>
                      <a:r>
                        <a:rPr lang="fr-FR" sz="2000" dirty="0" err="1" smtClean="0">
                          <a:latin typeface="+mn-lt"/>
                          <a:hlinkClick r:id="rId8"/>
                        </a:rPr>
                        <a:t>Dryad</a:t>
                      </a:r>
                      <a:endParaRPr lang="fr-FR" sz="2000" dirty="0" smtClean="0">
                        <a:latin typeface="+mn-lt"/>
                      </a:endParaRPr>
                    </a:p>
                    <a:p>
                      <a:r>
                        <a:rPr lang="fr-FR" sz="2000" dirty="0" err="1" smtClean="0">
                          <a:latin typeface="+mn-lt"/>
                          <a:hlinkClick r:id="rId9"/>
                        </a:rPr>
                        <a:t>Datahub</a:t>
                      </a:r>
                      <a:endParaRPr lang="fr-FR" sz="2000" dirty="0" smtClean="0">
                        <a:latin typeface="+mn-lt"/>
                      </a:endParaRPr>
                    </a:p>
                  </a:txBody>
                  <a:tcPr/>
                </a:tc>
                <a:tc>
                  <a:txBody>
                    <a:bodyPr/>
                    <a:lstStyle/>
                    <a:p>
                      <a:r>
                        <a:rPr lang="fr-FR" sz="2000" dirty="0" err="1">
                          <a:latin typeface="+mn-lt"/>
                          <a:hlinkClick r:id="rId10"/>
                        </a:rPr>
                        <a:t>Figshare</a:t>
                      </a:r>
                      <a:endParaRPr lang="fr-FR" sz="2000" dirty="0">
                        <a:latin typeface="+mn-lt"/>
                      </a:endParaRPr>
                    </a:p>
                  </a:txBody>
                  <a:tcPr/>
                </a:tc>
              </a:tr>
            </a:tbl>
          </a:graphicData>
        </a:graphic>
      </p:graphicFrame>
    </p:spTree>
    <p:extLst>
      <p:ext uri="{BB962C8B-B14F-4D97-AF65-F5344CB8AC3E}">
        <p14:creationId xmlns:p14="http://schemas.microsoft.com/office/powerpoint/2010/main" val="13910255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Entrepôt de données : définition, finalités</a:t>
            </a:r>
            <a:endParaRPr lang="fr-FR" dirty="0">
              <a:latin typeface="+mj-lt"/>
            </a:endParaRPr>
          </a:p>
        </p:txBody>
      </p:sp>
      <p:sp>
        <p:nvSpPr>
          <p:cNvPr id="2" name="Espace réservé du texte 1"/>
          <p:cNvSpPr>
            <a:spLocks noGrp="1"/>
          </p:cNvSpPr>
          <p:nvPr>
            <p:ph type="body" sz="quarter" idx="10"/>
          </p:nvPr>
        </p:nvSpPr>
        <p:spPr>
          <a:xfrm>
            <a:off x="500034" y="1714488"/>
            <a:ext cx="8320438" cy="4000527"/>
          </a:xfrm>
        </p:spPr>
        <p:txBody>
          <a:bodyPr/>
          <a:lstStyle/>
          <a:p>
            <a:pPr marL="0" indent="0">
              <a:buNone/>
            </a:pPr>
            <a:r>
              <a:rPr lang="en-US" dirty="0" smtClean="0">
                <a:latin typeface="+mn-lt"/>
                <a:sym typeface="Wingdings" panose="05000000000000000000" pitchFamily="2" charset="2"/>
              </a:rPr>
              <a:t>“Repository </a:t>
            </a:r>
            <a:r>
              <a:rPr lang="en-US" dirty="0">
                <a:latin typeface="+mn-lt"/>
                <a:sym typeface="Wingdings" panose="05000000000000000000" pitchFamily="2" charset="2"/>
              </a:rPr>
              <a:t>(aka Data Repository or Digital Data Repository) is a </a:t>
            </a:r>
            <a:r>
              <a:rPr lang="en-US" u="sng" dirty="0">
                <a:latin typeface="+mn-lt"/>
                <a:sym typeface="Wingdings" panose="05000000000000000000" pitchFamily="2" charset="2"/>
              </a:rPr>
              <a:t>searchable</a:t>
            </a:r>
            <a:r>
              <a:rPr lang="en-US" dirty="0">
                <a:latin typeface="+mn-lt"/>
                <a:sym typeface="Wingdings" panose="05000000000000000000" pitchFamily="2" charset="2"/>
              </a:rPr>
              <a:t> and </a:t>
            </a:r>
            <a:r>
              <a:rPr lang="en-US" u="sng" dirty="0" err="1">
                <a:latin typeface="+mn-lt"/>
                <a:sym typeface="Wingdings" panose="05000000000000000000" pitchFamily="2" charset="2"/>
              </a:rPr>
              <a:t>queryable</a:t>
            </a:r>
            <a:r>
              <a:rPr lang="en-US" dirty="0">
                <a:latin typeface="+mn-lt"/>
                <a:sym typeface="Wingdings" panose="05000000000000000000" pitchFamily="2" charset="2"/>
              </a:rPr>
              <a:t> interfacing entity that is able to </a:t>
            </a:r>
            <a:r>
              <a:rPr lang="en-US" u="sng" dirty="0">
                <a:latin typeface="+mn-lt"/>
                <a:sym typeface="Wingdings" panose="05000000000000000000" pitchFamily="2" charset="2"/>
              </a:rPr>
              <a:t>store</a:t>
            </a:r>
            <a:r>
              <a:rPr lang="en-US" dirty="0">
                <a:latin typeface="+mn-lt"/>
                <a:sym typeface="Wingdings" panose="05000000000000000000" pitchFamily="2" charset="2"/>
              </a:rPr>
              <a:t>, </a:t>
            </a:r>
            <a:r>
              <a:rPr lang="en-US" u="sng" dirty="0">
                <a:latin typeface="+mn-lt"/>
                <a:sym typeface="Wingdings" panose="05000000000000000000" pitchFamily="2" charset="2"/>
              </a:rPr>
              <a:t>manage</a:t>
            </a:r>
            <a:r>
              <a:rPr lang="en-US" dirty="0">
                <a:latin typeface="+mn-lt"/>
                <a:sym typeface="Wingdings" panose="05000000000000000000" pitchFamily="2" charset="2"/>
              </a:rPr>
              <a:t>, </a:t>
            </a:r>
            <a:r>
              <a:rPr lang="en-US" u="sng" dirty="0">
                <a:latin typeface="+mn-lt"/>
                <a:sym typeface="Wingdings" panose="05000000000000000000" pitchFamily="2" charset="2"/>
              </a:rPr>
              <a:t>maintain</a:t>
            </a:r>
            <a:r>
              <a:rPr lang="en-US" dirty="0">
                <a:latin typeface="+mn-lt"/>
                <a:sym typeface="Wingdings" panose="05000000000000000000" pitchFamily="2" charset="2"/>
              </a:rPr>
              <a:t> and </a:t>
            </a:r>
            <a:r>
              <a:rPr lang="en-US" u="sng" dirty="0">
                <a:latin typeface="+mn-lt"/>
                <a:sym typeface="Wingdings" panose="05000000000000000000" pitchFamily="2" charset="2"/>
              </a:rPr>
              <a:t>curate</a:t>
            </a:r>
            <a:r>
              <a:rPr lang="en-US" dirty="0">
                <a:latin typeface="+mn-lt"/>
                <a:sym typeface="Wingdings" panose="05000000000000000000" pitchFamily="2" charset="2"/>
              </a:rPr>
              <a:t> Data/Digital Objects</a:t>
            </a:r>
            <a:r>
              <a:rPr lang="en-US" dirty="0" smtClean="0">
                <a:latin typeface="+mn-lt"/>
                <a:sym typeface="Wingdings" panose="05000000000000000000" pitchFamily="2" charset="2"/>
              </a:rPr>
              <a:t>.”</a:t>
            </a:r>
          </a:p>
          <a:p>
            <a:pPr marL="0" indent="0">
              <a:buNone/>
            </a:pPr>
            <a:r>
              <a:rPr lang="en-US" sz="1800" i="1" dirty="0" err="1" smtClean="0">
                <a:latin typeface="+mn-lt"/>
                <a:sym typeface="Wingdings" panose="05000000000000000000" pitchFamily="2" charset="2"/>
              </a:rPr>
              <a:t>Définition</a:t>
            </a:r>
            <a:r>
              <a:rPr lang="en-US" sz="1800" i="1" dirty="0" smtClean="0">
                <a:latin typeface="+mn-lt"/>
                <a:sym typeface="Wingdings" panose="05000000000000000000" pitchFamily="2" charset="2"/>
              </a:rPr>
              <a:t> du </a:t>
            </a:r>
            <a:r>
              <a:rPr lang="en-US" sz="1800" i="1" dirty="0" err="1" smtClean="0">
                <a:latin typeface="+mn-lt"/>
                <a:sym typeface="Wingdings" panose="05000000000000000000" pitchFamily="2" charset="2"/>
              </a:rPr>
              <a:t>groupe</a:t>
            </a:r>
            <a:r>
              <a:rPr lang="en-US" sz="1800" i="1" dirty="0" smtClean="0">
                <a:latin typeface="+mn-lt"/>
                <a:sym typeface="Wingdings" panose="05000000000000000000" pitchFamily="2" charset="2"/>
              </a:rPr>
              <a:t> </a:t>
            </a:r>
            <a:r>
              <a:rPr lang="en-US" sz="1800" i="1" dirty="0" err="1" smtClean="0">
                <a:latin typeface="+mn-lt"/>
                <a:sym typeface="Wingdings" panose="05000000000000000000" pitchFamily="2" charset="2"/>
              </a:rPr>
              <a:t>d’intérêt</a:t>
            </a:r>
            <a:r>
              <a:rPr lang="en-US" sz="1800" i="1" dirty="0">
                <a:latin typeface="+mn-lt"/>
                <a:sym typeface="Wingdings" panose="05000000000000000000" pitchFamily="2" charset="2"/>
              </a:rPr>
              <a:t> RDA Data </a:t>
            </a:r>
            <a:r>
              <a:rPr lang="en-US" sz="1800" i="1" dirty="0" smtClean="0">
                <a:latin typeface="+mn-lt"/>
                <a:sym typeface="Wingdings" panose="05000000000000000000" pitchFamily="2" charset="2"/>
              </a:rPr>
              <a:t>Foundation </a:t>
            </a:r>
            <a:r>
              <a:rPr lang="en-US" sz="1800" i="1" dirty="0">
                <a:latin typeface="+mn-lt"/>
                <a:sym typeface="Wingdings" panose="05000000000000000000" pitchFamily="2" charset="2"/>
              </a:rPr>
              <a:t>and Terminology Interest Group </a:t>
            </a:r>
            <a:r>
              <a:rPr lang="en-US" sz="1800" i="1" dirty="0">
                <a:latin typeface="+mn-lt"/>
                <a:sym typeface="Wingdings" panose="05000000000000000000" pitchFamily="2" charset="2"/>
                <a:hlinkClick r:id="rId3"/>
              </a:rPr>
              <a:t>http://</a:t>
            </a:r>
            <a:r>
              <a:rPr lang="en-US" sz="1800" i="1" dirty="0" smtClean="0">
                <a:latin typeface="+mn-lt"/>
                <a:sym typeface="Wingdings" panose="05000000000000000000" pitchFamily="2" charset="2"/>
                <a:hlinkClick r:id="rId3"/>
              </a:rPr>
              <a:t>smw-rda.esc.rzg.mpg.de/index.php/Repository</a:t>
            </a:r>
            <a:r>
              <a:rPr lang="en-US" sz="1800" i="1" dirty="0" smtClean="0">
                <a:latin typeface="+mn-lt"/>
                <a:sym typeface="Wingdings" panose="05000000000000000000" pitchFamily="2" charset="2"/>
              </a:rPr>
              <a:t> </a:t>
            </a:r>
          </a:p>
          <a:p>
            <a:pPr marL="0" indent="0">
              <a:buNone/>
            </a:pPr>
            <a:endParaRPr lang="fr-FR"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24392918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Curation des données</a:t>
            </a:r>
            <a:endParaRPr lang="fr-FR" dirty="0">
              <a:latin typeface="+mj-lt"/>
            </a:endParaRPr>
          </a:p>
        </p:txBody>
      </p:sp>
      <p:sp>
        <p:nvSpPr>
          <p:cNvPr id="2" name="Espace réservé du texte 1"/>
          <p:cNvSpPr>
            <a:spLocks noGrp="1"/>
          </p:cNvSpPr>
          <p:nvPr>
            <p:ph type="body" sz="quarter" idx="10"/>
          </p:nvPr>
        </p:nvSpPr>
        <p:spPr>
          <a:xfrm>
            <a:off x="323528" y="1484784"/>
            <a:ext cx="8640960" cy="4230231"/>
          </a:xfrm>
        </p:spPr>
        <p:txBody>
          <a:bodyPr/>
          <a:lstStyle/>
          <a:p>
            <a:pPr marL="0" indent="0">
              <a:buNone/>
            </a:pPr>
            <a:r>
              <a:rPr lang="en-US" sz="2000" dirty="0">
                <a:latin typeface="+mn-lt"/>
                <a:sym typeface="Wingdings" panose="05000000000000000000" pitchFamily="2" charset="2"/>
              </a:rPr>
              <a:t>“Curation: managing and promoting the use of data from its point </a:t>
            </a:r>
            <a:r>
              <a:rPr lang="en-US" sz="2000" dirty="0" smtClean="0">
                <a:latin typeface="+mn-lt"/>
                <a:sym typeface="Wingdings" panose="05000000000000000000" pitchFamily="2" charset="2"/>
              </a:rPr>
              <a:t>of creation</a:t>
            </a:r>
            <a:r>
              <a:rPr lang="en-US" sz="2000" dirty="0">
                <a:latin typeface="+mn-lt"/>
                <a:sym typeface="Wingdings" panose="05000000000000000000" pitchFamily="2" charset="2"/>
              </a:rPr>
              <a:t>, to ensure it is fit for contemporary purpose, and available </a:t>
            </a:r>
            <a:r>
              <a:rPr lang="en-US" sz="2000" dirty="0" smtClean="0">
                <a:latin typeface="+mn-lt"/>
                <a:sym typeface="Wingdings" panose="05000000000000000000" pitchFamily="2" charset="2"/>
              </a:rPr>
              <a:t>for discovery </a:t>
            </a:r>
            <a:r>
              <a:rPr lang="en-US" sz="2000" dirty="0">
                <a:latin typeface="+mn-lt"/>
                <a:sym typeface="Wingdings" panose="05000000000000000000" pitchFamily="2" charset="2"/>
              </a:rPr>
              <a:t>and re-use. … Higher levels of curation will also </a:t>
            </a:r>
            <a:r>
              <a:rPr lang="en-US" sz="2000" dirty="0" smtClean="0">
                <a:latin typeface="+mn-lt"/>
                <a:sym typeface="Wingdings" panose="05000000000000000000" pitchFamily="2" charset="2"/>
              </a:rPr>
              <a:t>involve maintaining </a:t>
            </a:r>
            <a:r>
              <a:rPr lang="en-US" sz="2000" dirty="0">
                <a:latin typeface="+mn-lt"/>
                <a:sym typeface="Wingdings" panose="05000000000000000000" pitchFamily="2" charset="2"/>
              </a:rPr>
              <a:t>links with </a:t>
            </a:r>
            <a:r>
              <a:rPr lang="en-US" sz="2000" dirty="0" smtClean="0">
                <a:latin typeface="+mn-lt"/>
                <a:sym typeface="Wingdings" panose="05000000000000000000" pitchFamily="2" charset="2"/>
              </a:rPr>
              <a:t>annotation </a:t>
            </a:r>
            <a:r>
              <a:rPr lang="en-US" sz="2000" dirty="0">
                <a:latin typeface="+mn-lt"/>
                <a:sym typeface="Wingdings" panose="05000000000000000000" pitchFamily="2" charset="2"/>
              </a:rPr>
              <a:t>and with other published materials</a:t>
            </a:r>
            <a:r>
              <a:rPr lang="en-US" sz="2000" dirty="0" smtClean="0">
                <a:latin typeface="+mn-lt"/>
                <a:sym typeface="Wingdings" panose="05000000000000000000" pitchFamily="2" charset="2"/>
              </a:rPr>
              <a:t>. </a:t>
            </a:r>
            <a:endParaRPr lang="en-US" sz="2000" dirty="0">
              <a:latin typeface="+mn-lt"/>
              <a:sym typeface="Wingdings" panose="05000000000000000000" pitchFamily="2" charset="2"/>
            </a:endParaRPr>
          </a:p>
          <a:p>
            <a:pPr marL="0" indent="0">
              <a:buNone/>
            </a:pPr>
            <a:r>
              <a:rPr lang="en-US" sz="2000" dirty="0">
                <a:latin typeface="+mn-lt"/>
                <a:sym typeface="Wingdings" panose="05000000000000000000" pitchFamily="2" charset="2"/>
              </a:rPr>
              <a:t>Curation activities include:</a:t>
            </a:r>
          </a:p>
          <a:p>
            <a:pPr marL="0" indent="0">
              <a:buNone/>
            </a:pPr>
            <a:r>
              <a:rPr lang="en-US" sz="2000" dirty="0">
                <a:latin typeface="+mn-lt"/>
                <a:sym typeface="Wingdings" panose="05000000000000000000" pitchFamily="2" charset="2"/>
              </a:rPr>
              <a:t>– </a:t>
            </a:r>
            <a:r>
              <a:rPr lang="en-US" sz="2000" b="1" dirty="0">
                <a:latin typeface="+mn-lt"/>
                <a:sym typeface="Wingdings" panose="05000000000000000000" pitchFamily="2" charset="2"/>
              </a:rPr>
              <a:t>Archiving</a:t>
            </a:r>
            <a:r>
              <a:rPr lang="en-US" sz="2000" dirty="0">
                <a:latin typeface="+mn-lt"/>
                <a:sym typeface="Wingdings" panose="05000000000000000000" pitchFamily="2" charset="2"/>
              </a:rPr>
              <a:t>: A curation activity which ensures that data is properly </a:t>
            </a:r>
            <a:r>
              <a:rPr lang="en-US" sz="2000" dirty="0" smtClean="0">
                <a:latin typeface="+mn-lt"/>
                <a:sym typeface="Wingdings" panose="05000000000000000000" pitchFamily="2" charset="2"/>
              </a:rPr>
              <a:t>selected, stored</a:t>
            </a:r>
            <a:r>
              <a:rPr lang="en-US" sz="2000" dirty="0">
                <a:latin typeface="+mn-lt"/>
                <a:sym typeface="Wingdings" panose="05000000000000000000" pitchFamily="2" charset="2"/>
              </a:rPr>
              <a:t>, can be accessed and that its logical and physical integrity is </a:t>
            </a:r>
            <a:r>
              <a:rPr lang="en-US" sz="2000" dirty="0" smtClean="0">
                <a:latin typeface="+mn-lt"/>
                <a:sym typeface="Wingdings" panose="05000000000000000000" pitchFamily="2" charset="2"/>
              </a:rPr>
              <a:t>maintained over </a:t>
            </a:r>
            <a:r>
              <a:rPr lang="en-US" sz="2000" dirty="0">
                <a:latin typeface="+mn-lt"/>
                <a:sym typeface="Wingdings" panose="05000000000000000000" pitchFamily="2" charset="2"/>
              </a:rPr>
              <a:t>time, including security and authenticity.</a:t>
            </a:r>
          </a:p>
          <a:p>
            <a:pPr marL="0" indent="0">
              <a:buNone/>
            </a:pPr>
            <a:r>
              <a:rPr lang="en-US" sz="2000" dirty="0">
                <a:latin typeface="+mn-lt"/>
                <a:sym typeface="Wingdings" panose="05000000000000000000" pitchFamily="2" charset="2"/>
              </a:rPr>
              <a:t>– </a:t>
            </a:r>
            <a:r>
              <a:rPr lang="en-US" sz="2000" b="1" dirty="0">
                <a:latin typeface="+mn-lt"/>
                <a:sym typeface="Wingdings" panose="05000000000000000000" pitchFamily="2" charset="2"/>
              </a:rPr>
              <a:t>Preservation</a:t>
            </a:r>
            <a:r>
              <a:rPr lang="en-US" sz="2000" dirty="0">
                <a:latin typeface="+mn-lt"/>
                <a:sym typeface="Wingdings" panose="05000000000000000000" pitchFamily="2" charset="2"/>
              </a:rPr>
              <a:t>: An activity within archiving in which specific items of data </a:t>
            </a:r>
            <a:r>
              <a:rPr lang="en-US" sz="2000" dirty="0" smtClean="0">
                <a:latin typeface="+mn-lt"/>
                <a:sym typeface="Wingdings" panose="05000000000000000000" pitchFamily="2" charset="2"/>
              </a:rPr>
              <a:t>are maintained </a:t>
            </a:r>
            <a:r>
              <a:rPr lang="en-US" sz="2000" dirty="0">
                <a:latin typeface="+mn-lt"/>
                <a:sym typeface="Wingdings" panose="05000000000000000000" pitchFamily="2" charset="2"/>
              </a:rPr>
              <a:t>over time so that they can still be accessed and understood </a:t>
            </a:r>
            <a:r>
              <a:rPr lang="en-US" sz="2000" dirty="0" smtClean="0">
                <a:latin typeface="+mn-lt"/>
                <a:sym typeface="Wingdings" panose="05000000000000000000" pitchFamily="2" charset="2"/>
              </a:rPr>
              <a:t>through changes </a:t>
            </a:r>
            <a:r>
              <a:rPr lang="en-US" sz="2000" dirty="0">
                <a:latin typeface="+mn-lt"/>
                <a:sym typeface="Wingdings" panose="05000000000000000000" pitchFamily="2" charset="2"/>
              </a:rPr>
              <a:t>in technology.”</a:t>
            </a:r>
            <a:endParaRPr lang="en-US" sz="2000" dirty="0" smtClean="0">
              <a:latin typeface="+mn-lt"/>
              <a:sym typeface="Wingdings" panose="05000000000000000000" pitchFamily="2" charset="2"/>
            </a:endParaRPr>
          </a:p>
          <a:p>
            <a:pPr marL="0" indent="0">
              <a:buNone/>
            </a:pPr>
            <a:r>
              <a:rPr lang="en-US" sz="1600" i="1" dirty="0" err="1" smtClean="0">
                <a:latin typeface="+mn-lt"/>
                <a:sym typeface="Wingdings" panose="05000000000000000000" pitchFamily="2" charset="2"/>
              </a:rPr>
              <a:t>Définition</a:t>
            </a:r>
            <a:r>
              <a:rPr lang="en-US" sz="1600" i="1" dirty="0" smtClean="0">
                <a:latin typeface="+mn-lt"/>
                <a:sym typeface="Wingdings" panose="05000000000000000000" pitchFamily="2" charset="2"/>
              </a:rPr>
              <a:t> du </a:t>
            </a:r>
            <a:r>
              <a:rPr lang="en-US" sz="1600" i="1" dirty="0">
                <a:latin typeface="+mn-lt"/>
                <a:sym typeface="Wingdings" panose="05000000000000000000" pitchFamily="2" charset="2"/>
              </a:rPr>
              <a:t>JISC </a:t>
            </a:r>
            <a:r>
              <a:rPr lang="en-US" sz="1600" i="1" dirty="0">
                <a:latin typeface="+mn-lt"/>
                <a:sym typeface="Wingdings" panose="05000000000000000000" pitchFamily="2" charset="2"/>
                <a:hlinkClick r:id="rId3"/>
              </a:rPr>
              <a:t>http://</a:t>
            </a:r>
            <a:r>
              <a:rPr lang="en-US" sz="1600" i="1" dirty="0" smtClean="0">
                <a:latin typeface="+mn-lt"/>
                <a:sym typeface="Wingdings" panose="05000000000000000000" pitchFamily="2" charset="2"/>
                <a:hlinkClick r:id="rId3"/>
              </a:rPr>
              <a:t>www.jisc.ac.uk/media/documents/programmes/preservation/e-sciencereportfinal.pdf</a:t>
            </a:r>
            <a:r>
              <a:rPr lang="en-US" sz="1600" i="1" dirty="0" smtClean="0">
                <a:latin typeface="+mn-lt"/>
                <a:sym typeface="Wingdings" panose="05000000000000000000" pitchFamily="2" charset="2"/>
              </a:rPr>
              <a:t> </a:t>
            </a:r>
            <a:endParaRPr lang="fr-FR" sz="2000"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28821130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Entrepôt de données : fonctionnalités, services</a:t>
            </a:r>
            <a:endParaRPr lang="fr-FR" dirty="0">
              <a:latin typeface="+mj-lt"/>
            </a:endParaRPr>
          </a:p>
        </p:txBody>
      </p:sp>
      <p:sp>
        <p:nvSpPr>
          <p:cNvPr id="2" name="Espace réservé du texte 1"/>
          <p:cNvSpPr>
            <a:spLocks noGrp="1"/>
          </p:cNvSpPr>
          <p:nvPr>
            <p:ph type="body" sz="quarter" idx="10"/>
          </p:nvPr>
        </p:nvSpPr>
        <p:spPr>
          <a:xfrm>
            <a:off x="539552" y="1052736"/>
            <a:ext cx="8496944" cy="4810856"/>
          </a:xfrm>
        </p:spPr>
        <p:txBody>
          <a:bodyPr/>
          <a:lstStyle/>
          <a:p>
            <a:r>
              <a:rPr lang="en-US" sz="1600" dirty="0" err="1" smtClean="0">
                <a:latin typeface="+mn-lt"/>
              </a:rPr>
              <a:t>Dépôt</a:t>
            </a:r>
            <a:r>
              <a:rPr lang="en-US" sz="1600" dirty="0" smtClean="0">
                <a:latin typeface="+mn-lt"/>
              </a:rPr>
              <a:t> (+ imports)</a:t>
            </a:r>
          </a:p>
          <a:p>
            <a:r>
              <a:rPr lang="en-US" sz="1600" dirty="0" smtClean="0">
                <a:latin typeface="+mn-lt"/>
              </a:rPr>
              <a:t>Documentation des </a:t>
            </a:r>
            <a:r>
              <a:rPr lang="en-US" sz="1600" dirty="0" err="1" smtClean="0">
                <a:latin typeface="+mn-lt"/>
              </a:rPr>
              <a:t>données</a:t>
            </a:r>
            <a:endParaRPr lang="en-US" sz="1600" dirty="0" smtClean="0">
              <a:latin typeface="+mn-lt"/>
            </a:endParaRPr>
          </a:p>
          <a:p>
            <a:pPr lvl="1"/>
            <a:r>
              <a:rPr lang="en-US" sz="1400" dirty="0" smtClean="0">
                <a:latin typeface="+mn-lt"/>
              </a:rPr>
              <a:t>Métadonnées</a:t>
            </a:r>
          </a:p>
          <a:p>
            <a:pPr lvl="1"/>
            <a:r>
              <a:rPr lang="en-US" sz="1400" dirty="0" err="1" smtClean="0">
                <a:latin typeface="+mn-lt"/>
              </a:rPr>
              <a:t>Autres</a:t>
            </a:r>
            <a:r>
              <a:rPr lang="en-US" sz="1400" dirty="0" smtClean="0">
                <a:latin typeface="+mn-lt"/>
              </a:rPr>
              <a:t> documents</a:t>
            </a:r>
          </a:p>
          <a:p>
            <a:r>
              <a:rPr lang="en-US" sz="1600" dirty="0" smtClean="0">
                <a:latin typeface="+mn-lt"/>
              </a:rPr>
              <a:t>Identification </a:t>
            </a:r>
            <a:r>
              <a:rPr lang="en-US" sz="1600" dirty="0" err="1" smtClean="0">
                <a:latin typeface="+mn-lt"/>
              </a:rPr>
              <a:t>pérenne</a:t>
            </a:r>
            <a:r>
              <a:rPr lang="en-US" sz="1600" dirty="0" smtClean="0">
                <a:latin typeface="+mn-lt"/>
              </a:rPr>
              <a:t> (DOI, …)</a:t>
            </a:r>
          </a:p>
          <a:p>
            <a:r>
              <a:rPr lang="en-US" sz="1600" dirty="0" err="1" smtClean="0">
                <a:latin typeface="+mn-lt"/>
              </a:rPr>
              <a:t>Stockage</a:t>
            </a:r>
            <a:endParaRPr lang="en-US" sz="1600" dirty="0" smtClean="0">
              <a:latin typeface="+mn-lt"/>
            </a:endParaRPr>
          </a:p>
          <a:p>
            <a:r>
              <a:rPr lang="en-US" sz="1600" dirty="0" err="1" smtClean="0">
                <a:latin typeface="+mn-lt"/>
              </a:rPr>
              <a:t>Archivage</a:t>
            </a:r>
            <a:r>
              <a:rPr lang="en-US" sz="1600" dirty="0" smtClean="0">
                <a:latin typeface="+mn-lt"/>
              </a:rPr>
              <a:t>, </a:t>
            </a:r>
            <a:r>
              <a:rPr lang="en-US" sz="1600" dirty="0" err="1" smtClean="0">
                <a:latin typeface="+mn-lt"/>
              </a:rPr>
              <a:t>Préservation</a:t>
            </a:r>
            <a:endParaRPr lang="en-US" sz="1600" dirty="0" smtClean="0">
              <a:latin typeface="+mn-lt"/>
            </a:endParaRPr>
          </a:p>
          <a:p>
            <a:r>
              <a:rPr lang="en-US" sz="1600" dirty="0" err="1" smtClean="0">
                <a:latin typeface="+mn-lt"/>
              </a:rPr>
              <a:t>Recherche</a:t>
            </a:r>
            <a:r>
              <a:rPr lang="en-US" sz="1600" dirty="0" smtClean="0">
                <a:latin typeface="+mn-lt"/>
              </a:rPr>
              <a:t>, </a:t>
            </a:r>
            <a:r>
              <a:rPr lang="en-US" sz="1600" dirty="0" err="1" smtClean="0">
                <a:latin typeface="+mn-lt"/>
              </a:rPr>
              <a:t>accès</a:t>
            </a:r>
            <a:r>
              <a:rPr lang="en-US" sz="1600" dirty="0" smtClean="0">
                <a:latin typeface="+mn-lt"/>
              </a:rPr>
              <a:t> aux </a:t>
            </a:r>
            <a:r>
              <a:rPr lang="en-US" sz="1600" dirty="0" err="1" smtClean="0">
                <a:latin typeface="+mn-lt"/>
              </a:rPr>
              <a:t>données</a:t>
            </a:r>
            <a:r>
              <a:rPr lang="en-US" sz="1600" dirty="0" smtClean="0">
                <a:latin typeface="+mn-lt"/>
              </a:rPr>
              <a:t> (+exports)</a:t>
            </a:r>
          </a:p>
          <a:p>
            <a:r>
              <a:rPr lang="en-US" sz="1600" dirty="0" err="1" smtClean="0">
                <a:latin typeface="+mn-lt"/>
              </a:rPr>
              <a:t>Contrôle</a:t>
            </a:r>
            <a:r>
              <a:rPr lang="en-US" sz="1600" dirty="0" smtClean="0">
                <a:latin typeface="+mn-lt"/>
              </a:rPr>
              <a:t> des </a:t>
            </a:r>
            <a:r>
              <a:rPr lang="en-US" sz="1600" dirty="0" err="1" smtClean="0">
                <a:latin typeface="+mn-lt"/>
              </a:rPr>
              <a:t>accès</a:t>
            </a:r>
            <a:endParaRPr lang="en-US" sz="1600" dirty="0" smtClean="0">
              <a:latin typeface="+mn-lt"/>
            </a:endParaRPr>
          </a:p>
          <a:p>
            <a:endParaRPr lang="en-US" sz="1600" dirty="0" smtClean="0">
              <a:latin typeface="+mn-lt"/>
            </a:endParaRPr>
          </a:p>
          <a:p>
            <a:r>
              <a:rPr lang="en-US" sz="1600" dirty="0">
                <a:latin typeface="+mn-lt"/>
              </a:rPr>
              <a:t>C</a:t>
            </a:r>
            <a:r>
              <a:rPr lang="en-US" sz="1600" dirty="0" smtClean="0">
                <a:latin typeface="+mn-lt"/>
              </a:rPr>
              <a:t>itations</a:t>
            </a:r>
          </a:p>
          <a:p>
            <a:r>
              <a:rPr lang="en-US" sz="1600" dirty="0" err="1" smtClean="0">
                <a:latin typeface="+mn-lt"/>
              </a:rPr>
              <a:t>Statistiques</a:t>
            </a:r>
            <a:r>
              <a:rPr lang="en-US" sz="1600" dirty="0" smtClean="0">
                <a:latin typeface="+mn-lt"/>
              </a:rPr>
              <a:t> </a:t>
            </a:r>
            <a:r>
              <a:rPr lang="en-US" sz="1600" dirty="0" err="1" smtClean="0">
                <a:latin typeface="+mn-lt"/>
              </a:rPr>
              <a:t>d’usage</a:t>
            </a:r>
            <a:endParaRPr lang="en-US" sz="1600" dirty="0" smtClean="0">
              <a:latin typeface="+mn-lt"/>
            </a:endParaRPr>
          </a:p>
          <a:p>
            <a:r>
              <a:rPr lang="en-US" sz="1600" dirty="0" err="1" smtClean="0">
                <a:latin typeface="+mn-lt"/>
              </a:rPr>
              <a:t>Interopérabilité</a:t>
            </a:r>
            <a:r>
              <a:rPr lang="en-US" sz="1600" dirty="0" smtClean="0">
                <a:latin typeface="+mn-lt"/>
              </a:rPr>
              <a:t> (API </a:t>
            </a:r>
            <a:r>
              <a:rPr lang="en-US" sz="1600" dirty="0" err="1" smtClean="0">
                <a:latin typeface="+mn-lt"/>
              </a:rPr>
              <a:t>dépôt</a:t>
            </a:r>
            <a:r>
              <a:rPr lang="en-US" sz="1600" dirty="0" smtClean="0">
                <a:latin typeface="+mn-lt"/>
              </a:rPr>
              <a:t>, </a:t>
            </a:r>
            <a:r>
              <a:rPr lang="en-US" sz="1600" dirty="0" err="1" smtClean="0">
                <a:latin typeface="+mn-lt"/>
              </a:rPr>
              <a:t>recherche</a:t>
            </a:r>
            <a:r>
              <a:rPr lang="en-US" sz="1600" dirty="0" smtClean="0">
                <a:latin typeface="+mn-lt"/>
              </a:rPr>
              <a:t>, </a:t>
            </a:r>
            <a:r>
              <a:rPr lang="en-US" sz="1600" dirty="0" err="1" smtClean="0">
                <a:latin typeface="+mn-lt"/>
              </a:rPr>
              <a:t>accès</a:t>
            </a:r>
            <a:r>
              <a:rPr lang="en-US" sz="1600" dirty="0" smtClean="0">
                <a:latin typeface="+mn-lt"/>
              </a:rPr>
              <a:t>)</a:t>
            </a:r>
          </a:p>
          <a:p>
            <a:r>
              <a:rPr lang="en-US" sz="1600" dirty="0" err="1" smtClean="0">
                <a:latin typeface="+mn-lt"/>
              </a:rPr>
              <a:t>Contrôle</a:t>
            </a:r>
            <a:r>
              <a:rPr lang="en-US" sz="1600" dirty="0" smtClean="0">
                <a:latin typeface="+mn-lt"/>
              </a:rPr>
              <a:t> </a:t>
            </a:r>
            <a:r>
              <a:rPr lang="en-US" sz="1600" dirty="0" err="1" smtClean="0">
                <a:latin typeface="+mn-lt"/>
              </a:rPr>
              <a:t>qualité</a:t>
            </a:r>
            <a:r>
              <a:rPr lang="en-US" sz="1600" dirty="0" smtClean="0">
                <a:latin typeface="+mn-lt"/>
              </a:rPr>
              <a:t> des </a:t>
            </a:r>
            <a:r>
              <a:rPr lang="en-US" sz="1600" dirty="0" err="1" smtClean="0">
                <a:latin typeface="+mn-lt"/>
              </a:rPr>
              <a:t>métadonnés</a:t>
            </a:r>
            <a:r>
              <a:rPr lang="en-US" sz="1600" dirty="0" smtClean="0">
                <a:latin typeface="+mn-lt"/>
              </a:rPr>
              <a:t> </a:t>
            </a:r>
          </a:p>
          <a:p>
            <a:endParaRPr lang="en-US" sz="1600" dirty="0" smtClean="0">
              <a:latin typeface="+mn-lt"/>
            </a:endParaRPr>
          </a:p>
          <a:p>
            <a:r>
              <a:rPr lang="en-US" sz="1600" dirty="0" smtClean="0">
                <a:latin typeface="+mn-lt"/>
              </a:rPr>
              <a:t>Template data papers</a:t>
            </a:r>
          </a:p>
          <a:p>
            <a:r>
              <a:rPr lang="en-US" sz="1600" dirty="0" err="1" smtClean="0">
                <a:latin typeface="+mn-lt"/>
              </a:rPr>
              <a:t>Quickviews</a:t>
            </a:r>
            <a:r>
              <a:rPr lang="en-US" sz="1600" dirty="0" smtClean="0">
                <a:latin typeface="+mn-lt"/>
              </a:rPr>
              <a:t> et </a:t>
            </a:r>
            <a:r>
              <a:rPr lang="en-US" sz="1600" dirty="0" err="1" smtClean="0">
                <a:latin typeface="+mn-lt"/>
              </a:rPr>
              <a:t>autres</a:t>
            </a:r>
            <a:r>
              <a:rPr lang="en-US" sz="1600" dirty="0" smtClean="0">
                <a:latin typeface="+mn-lt"/>
              </a:rPr>
              <a:t> </a:t>
            </a:r>
            <a:r>
              <a:rPr lang="en-US" sz="1600" dirty="0" err="1" smtClean="0">
                <a:latin typeface="+mn-lt"/>
              </a:rPr>
              <a:t>outils</a:t>
            </a:r>
            <a:endParaRPr lang="en-US" sz="1600" dirty="0" smtClean="0">
              <a:latin typeface="+mn-lt"/>
            </a:endParaRPr>
          </a:p>
          <a:p>
            <a:pPr marL="0" indent="0">
              <a:buNone/>
            </a:pPr>
            <a:endParaRPr lang="en-US" sz="1600" dirty="0" smtClean="0">
              <a:latin typeface="+mn-lt"/>
            </a:endParaRPr>
          </a:p>
          <a:p>
            <a:endParaRPr lang="en-US" sz="1600" dirty="0">
              <a:latin typeface="+mn-lt"/>
            </a:endParaRPr>
          </a:p>
          <a:p>
            <a:endParaRPr lang="en-US" sz="1600" dirty="0" smtClean="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
        <p:nvSpPr>
          <p:cNvPr id="3" name="Accolade fermante 2"/>
          <p:cNvSpPr/>
          <p:nvPr/>
        </p:nvSpPr>
        <p:spPr>
          <a:xfrm>
            <a:off x="4452645" y="1052736"/>
            <a:ext cx="864096" cy="2721496"/>
          </a:xfrm>
          <a:prstGeom prst="rightBrace">
            <a:avLst>
              <a:gd name="adj1" fmla="val 8333"/>
              <a:gd name="adj2" fmla="val 47564"/>
            </a:avLst>
          </a:prstGeom>
          <a:ln w="19050">
            <a:solidFill>
              <a:srgbClr val="6F9D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5598936" y="2495535"/>
            <a:ext cx="2429448" cy="461665"/>
          </a:xfrm>
          <a:prstGeom prst="rect">
            <a:avLst/>
          </a:prstGeom>
          <a:noFill/>
        </p:spPr>
        <p:txBody>
          <a:bodyPr wrap="none" rtlCol="0">
            <a:spAutoFit/>
          </a:bodyPr>
          <a:lstStyle/>
          <a:p>
            <a:r>
              <a:rPr lang="fr-FR" dirty="0" smtClean="0">
                <a:latin typeface="+mj-lt"/>
              </a:rPr>
              <a:t>Fonctions de base</a:t>
            </a:r>
            <a:endParaRPr lang="fr-FR" dirty="0">
              <a:latin typeface="+mj-lt"/>
            </a:endParaRPr>
          </a:p>
        </p:txBody>
      </p:sp>
      <p:sp>
        <p:nvSpPr>
          <p:cNvPr id="7" name="Accolade fermante 6"/>
          <p:cNvSpPr/>
          <p:nvPr/>
        </p:nvSpPr>
        <p:spPr>
          <a:xfrm>
            <a:off x="4961004" y="4005064"/>
            <a:ext cx="900405" cy="1224136"/>
          </a:xfrm>
          <a:prstGeom prst="rightBrace">
            <a:avLst>
              <a:gd name="adj1" fmla="val 8333"/>
              <a:gd name="adj2" fmla="val 49274"/>
            </a:avLst>
          </a:prstGeom>
          <a:ln w="19050">
            <a:solidFill>
              <a:srgbClr val="6F9D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6012160" y="4365104"/>
            <a:ext cx="2693301" cy="461665"/>
          </a:xfrm>
          <a:prstGeom prst="rect">
            <a:avLst/>
          </a:prstGeom>
          <a:noFill/>
        </p:spPr>
        <p:txBody>
          <a:bodyPr wrap="none" rtlCol="0">
            <a:spAutoFit/>
          </a:bodyPr>
          <a:lstStyle/>
          <a:p>
            <a:r>
              <a:rPr lang="fr-FR" dirty="0" smtClean="0">
                <a:latin typeface="+mj-lt"/>
              </a:rPr>
              <a:t>Fonctions courantes</a:t>
            </a:r>
            <a:endParaRPr lang="fr-FR" dirty="0">
              <a:latin typeface="+mj-lt"/>
            </a:endParaRPr>
          </a:p>
        </p:txBody>
      </p:sp>
      <p:sp>
        <p:nvSpPr>
          <p:cNvPr id="10" name="Accolade fermante 9"/>
          <p:cNvSpPr/>
          <p:nvPr/>
        </p:nvSpPr>
        <p:spPr>
          <a:xfrm>
            <a:off x="3203848" y="5213852"/>
            <a:ext cx="576064" cy="951452"/>
          </a:xfrm>
          <a:prstGeom prst="rightBrace">
            <a:avLst>
              <a:gd name="adj1" fmla="val 8333"/>
              <a:gd name="adj2" fmla="val 49274"/>
            </a:avLst>
          </a:prstGeom>
          <a:ln w="19050">
            <a:solidFill>
              <a:srgbClr val="6F9D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3779912" y="5373216"/>
            <a:ext cx="2229072" cy="461665"/>
          </a:xfrm>
          <a:prstGeom prst="rect">
            <a:avLst/>
          </a:prstGeom>
          <a:noFill/>
        </p:spPr>
        <p:txBody>
          <a:bodyPr wrap="none" rtlCol="0">
            <a:spAutoFit/>
          </a:bodyPr>
          <a:lstStyle/>
          <a:p>
            <a:r>
              <a:rPr lang="fr-FR" dirty="0" smtClean="0">
                <a:latin typeface="+mj-lt"/>
              </a:rPr>
              <a:t>Fonctions bonus</a:t>
            </a:r>
            <a:endParaRPr lang="fr-FR" dirty="0">
              <a:latin typeface="+mj-lt"/>
            </a:endParaRPr>
          </a:p>
        </p:txBody>
      </p:sp>
    </p:spTree>
    <p:extLst>
      <p:ext uri="{BB962C8B-B14F-4D97-AF65-F5344CB8AC3E}">
        <p14:creationId xmlns:p14="http://schemas.microsoft.com/office/powerpoint/2010/main" val="26347596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Entrepôts et cycle de vie de la données</a:t>
            </a:r>
            <a:endParaRPr lang="fr-FR" dirty="0">
              <a:latin typeface="+mj-lt"/>
            </a:endParaRPr>
          </a:p>
        </p:txBody>
      </p:sp>
      <p:sp>
        <p:nvSpPr>
          <p:cNvPr id="2" name="Espace réservé du texte 1"/>
          <p:cNvSpPr>
            <a:spLocks noGrp="1"/>
          </p:cNvSpPr>
          <p:nvPr>
            <p:ph type="body" sz="quarter" idx="10"/>
          </p:nvPr>
        </p:nvSpPr>
        <p:spPr>
          <a:xfrm>
            <a:off x="500034" y="1714488"/>
            <a:ext cx="8320438" cy="4000527"/>
          </a:xfrm>
        </p:spPr>
        <p:txBody>
          <a:bodyPr/>
          <a:lstStyle/>
          <a:p>
            <a:pPr marL="0" indent="0">
              <a:buNone/>
            </a:pPr>
            <a:r>
              <a:rPr lang="en-US" dirty="0" smtClean="0">
                <a:latin typeface="+mn-lt"/>
                <a:sym typeface="Wingdings" panose="05000000000000000000" pitchFamily="2" charset="2"/>
              </a:rPr>
              <a:t>“</a:t>
            </a:r>
            <a:r>
              <a:rPr lang="en-US" i="1" dirty="0" smtClean="0">
                <a:latin typeface="+mn-lt"/>
                <a:sym typeface="Wingdings" panose="05000000000000000000" pitchFamily="2" charset="2"/>
              </a:rPr>
              <a:t>Data </a:t>
            </a:r>
            <a:r>
              <a:rPr lang="en-US" i="1" dirty="0">
                <a:latin typeface="+mn-lt"/>
                <a:sym typeface="Wingdings" panose="05000000000000000000" pitchFamily="2" charset="2"/>
              </a:rPr>
              <a:t>archiving is a process, not an end state where </a:t>
            </a:r>
            <a:r>
              <a:rPr lang="en-US" i="1" dirty="0" smtClean="0">
                <a:latin typeface="+mn-lt"/>
                <a:sym typeface="Wingdings" panose="05000000000000000000" pitchFamily="2" charset="2"/>
              </a:rPr>
              <a:t>data is </a:t>
            </a:r>
            <a:r>
              <a:rPr lang="en-US" i="1" dirty="0">
                <a:latin typeface="+mn-lt"/>
                <a:sym typeface="Wingdings" panose="05000000000000000000" pitchFamily="2" charset="2"/>
              </a:rPr>
              <a:t>simply turned over to a repository at the conclusion of a study. Rather, data </a:t>
            </a:r>
            <a:r>
              <a:rPr lang="en-US" i="1" dirty="0" smtClean="0">
                <a:latin typeface="+mn-lt"/>
                <a:sym typeface="Wingdings" panose="05000000000000000000" pitchFamily="2" charset="2"/>
              </a:rPr>
              <a:t>archiving </a:t>
            </a:r>
            <a:r>
              <a:rPr lang="en-US" i="1" dirty="0">
                <a:latin typeface="+mn-lt"/>
                <a:sym typeface="Wingdings" panose="05000000000000000000" pitchFamily="2" charset="2"/>
              </a:rPr>
              <a:t>should begin early in </a:t>
            </a:r>
            <a:r>
              <a:rPr lang="en-US" i="1" dirty="0" smtClean="0">
                <a:latin typeface="+mn-lt"/>
                <a:sym typeface="Wingdings" panose="05000000000000000000" pitchFamily="2" charset="2"/>
              </a:rPr>
              <a:t>a project </a:t>
            </a:r>
            <a:r>
              <a:rPr lang="en-US" i="1" dirty="0">
                <a:latin typeface="+mn-lt"/>
                <a:sym typeface="Wingdings" panose="05000000000000000000" pitchFamily="2" charset="2"/>
              </a:rPr>
              <a:t>and incorporate a schedule for depositing products over the course of a project’s life cycle and the </a:t>
            </a:r>
            <a:r>
              <a:rPr lang="en-US" i="1" dirty="0" smtClean="0">
                <a:latin typeface="+mn-lt"/>
                <a:sym typeface="Wingdings" panose="05000000000000000000" pitchFamily="2" charset="2"/>
              </a:rPr>
              <a:t>creation and </a:t>
            </a:r>
            <a:r>
              <a:rPr lang="en-US" i="1" dirty="0">
                <a:latin typeface="+mn-lt"/>
                <a:sym typeface="Wingdings" panose="05000000000000000000" pitchFamily="2" charset="2"/>
              </a:rPr>
              <a:t>preservation of accurate metadata, ensuring the usability of the research data itself. Such practices </a:t>
            </a:r>
            <a:r>
              <a:rPr lang="en-US" i="1" dirty="0" smtClean="0">
                <a:latin typeface="+mn-lt"/>
                <a:sym typeface="Wingdings" panose="05000000000000000000" pitchFamily="2" charset="2"/>
              </a:rPr>
              <a:t>would incorporate </a:t>
            </a:r>
            <a:r>
              <a:rPr lang="en-US" i="1" dirty="0">
                <a:latin typeface="+mn-lt"/>
                <a:sym typeface="Wingdings" panose="05000000000000000000" pitchFamily="2" charset="2"/>
              </a:rPr>
              <a:t>archiving as part of the research method</a:t>
            </a:r>
            <a:r>
              <a:rPr lang="en-US" dirty="0" smtClean="0">
                <a:latin typeface="+mn-lt"/>
                <a:sym typeface="Wingdings" panose="05000000000000000000" pitchFamily="2" charset="2"/>
              </a:rPr>
              <a:t>.” </a:t>
            </a:r>
            <a:r>
              <a:rPr lang="en-US" dirty="0">
                <a:sym typeface="Wingdings" panose="05000000000000000000" pitchFamily="2" charset="2"/>
              </a:rPr>
              <a:t>Jacobs and Humphrey (2004),</a:t>
            </a:r>
            <a:endParaRPr lang="en-US" dirty="0" smtClean="0">
              <a:latin typeface="+mn-lt"/>
              <a:sym typeface="Wingdings" panose="05000000000000000000" pitchFamily="2" charset="2"/>
            </a:endParaRPr>
          </a:p>
          <a:p>
            <a:endParaRPr lang="fr-FR" dirty="0">
              <a:latin typeface="+mn-lt"/>
            </a:endParaRPr>
          </a:p>
          <a:p>
            <a:endParaRPr lang="fr-FR"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1936584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33" name="Diagramme 3132"/>
          <p:cNvGraphicFramePr/>
          <p:nvPr>
            <p:extLst>
              <p:ext uri="{D42A27DB-BD31-4B8C-83A1-F6EECF244321}">
                <p14:modId xmlns:p14="http://schemas.microsoft.com/office/powerpoint/2010/main" val="3160913394"/>
              </p:ext>
            </p:extLst>
          </p:nvPr>
        </p:nvGraphicFramePr>
        <p:xfrm>
          <a:off x="1615008" y="1700808"/>
          <a:ext cx="551993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741168" y="419468"/>
            <a:ext cx="3431232" cy="1425356"/>
          </a:xfrm>
          <a:prstGeom prst="rect">
            <a:avLst/>
          </a:prstGeom>
          <a:solidFill>
            <a:srgbClr val="FFFF99"/>
          </a:solidFill>
          <a:ln w="127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r-FR" sz="1400" dirty="0" smtClean="0">
                <a:solidFill>
                  <a:schemeClr val="tx1"/>
                </a:solidFill>
              </a:rPr>
              <a:t>Créer </a:t>
            </a:r>
            <a:r>
              <a:rPr lang="fr-FR" sz="1400" b="1" dirty="0" smtClean="0">
                <a:solidFill>
                  <a:schemeClr val="tx1"/>
                </a:solidFill>
              </a:rPr>
              <a:t>un plan de gestion des données </a:t>
            </a:r>
            <a:r>
              <a:rPr lang="fr-FR" sz="1400" dirty="0" smtClean="0">
                <a:solidFill>
                  <a:schemeClr val="tx1"/>
                </a:solidFill>
              </a:rPr>
              <a:t>(prendre éventuellement conseil auprès d’un entrepôt)</a:t>
            </a:r>
          </a:p>
          <a:p>
            <a:pPr marL="171450" indent="-171450">
              <a:buFont typeface="Arial" panose="020B0604020202020204" pitchFamily="34" charset="0"/>
              <a:buChar char="•"/>
            </a:pPr>
            <a:r>
              <a:rPr lang="fr-FR" sz="1400" dirty="0" smtClean="0">
                <a:solidFill>
                  <a:schemeClr val="tx1"/>
                </a:solidFill>
              </a:rPr>
              <a:t>Vérifier l’existence de données réutilisables</a:t>
            </a:r>
          </a:p>
        </p:txBody>
      </p:sp>
      <p:sp>
        <p:nvSpPr>
          <p:cNvPr id="6" name="Rectangle 5"/>
          <p:cNvSpPr/>
          <p:nvPr/>
        </p:nvSpPr>
        <p:spPr>
          <a:xfrm>
            <a:off x="6807950" y="2705970"/>
            <a:ext cx="2144418" cy="1227086"/>
          </a:xfrm>
          <a:prstGeom prst="rect">
            <a:avLst/>
          </a:prstGeom>
          <a:solidFill>
            <a:srgbClr val="FFFF99"/>
          </a:solidFill>
          <a:ln w="127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r-FR" sz="1400" dirty="0" smtClean="0">
                <a:solidFill>
                  <a:schemeClr val="tx1"/>
                </a:solidFill>
              </a:rPr>
              <a:t>Réfléchir  aux données qui seront produites et à leur documentation</a:t>
            </a:r>
          </a:p>
          <a:p>
            <a:pPr marL="171450" indent="-171450">
              <a:buFont typeface="Arial" panose="020B0604020202020204" pitchFamily="34" charset="0"/>
              <a:buChar char="•"/>
            </a:pPr>
            <a:r>
              <a:rPr lang="fr-FR" sz="1400" dirty="0" smtClean="0">
                <a:solidFill>
                  <a:schemeClr val="tx1"/>
                </a:solidFill>
              </a:rPr>
              <a:t>Pré tester les matériels et méthodes</a:t>
            </a:r>
          </a:p>
        </p:txBody>
      </p:sp>
      <p:sp>
        <p:nvSpPr>
          <p:cNvPr id="7" name="Rectangle 6"/>
          <p:cNvSpPr/>
          <p:nvPr/>
        </p:nvSpPr>
        <p:spPr>
          <a:xfrm>
            <a:off x="5796136" y="4653136"/>
            <a:ext cx="3312368" cy="2160240"/>
          </a:xfrm>
          <a:prstGeom prst="rect">
            <a:avLst/>
          </a:prstGeom>
          <a:solidFill>
            <a:srgbClr val="FFFF99"/>
          </a:solidFill>
          <a:ln w="127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r-FR" sz="1400" dirty="0" smtClean="0">
                <a:solidFill>
                  <a:schemeClr val="tx1"/>
                </a:solidFill>
              </a:rPr>
              <a:t>Données :  veiller à l’intégrité, le choix judicieux des noms de variables, le traitement des  valeurs manquantes, etc.</a:t>
            </a:r>
          </a:p>
          <a:p>
            <a:pPr marL="171450" indent="-171450">
              <a:buFont typeface="Arial" panose="020B0604020202020204" pitchFamily="34" charset="0"/>
              <a:buChar char="•"/>
            </a:pPr>
            <a:r>
              <a:rPr lang="fr-FR" sz="1400" dirty="0" smtClean="0">
                <a:solidFill>
                  <a:schemeClr val="tx1"/>
                </a:solidFill>
              </a:rPr>
              <a:t>Documentation : utiliser des standards préconisés selon domaine, inclure toute documentation utile. Prendre éventuellement conseil auprès de l’entrepôt visé</a:t>
            </a:r>
            <a:endParaRPr lang="fr-FR" sz="1400" dirty="0">
              <a:solidFill>
                <a:schemeClr val="tx1"/>
              </a:solidFill>
            </a:endParaRPr>
          </a:p>
        </p:txBody>
      </p:sp>
      <p:sp>
        <p:nvSpPr>
          <p:cNvPr id="8" name="Rectangle 7"/>
          <p:cNvSpPr/>
          <p:nvPr/>
        </p:nvSpPr>
        <p:spPr>
          <a:xfrm>
            <a:off x="1547664" y="5537739"/>
            <a:ext cx="2664296" cy="1241884"/>
          </a:xfrm>
          <a:prstGeom prst="rect">
            <a:avLst/>
          </a:prstGeom>
          <a:solidFill>
            <a:srgbClr val="FFFF99"/>
          </a:solidFill>
          <a:ln w="127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r-FR" sz="1400" dirty="0" smtClean="0">
                <a:solidFill>
                  <a:schemeClr val="tx1"/>
                </a:solidFill>
              </a:rPr>
              <a:t>Nommer, </a:t>
            </a:r>
            <a:r>
              <a:rPr lang="fr-FR" sz="1400" dirty="0" err="1" smtClean="0">
                <a:solidFill>
                  <a:schemeClr val="tx1"/>
                </a:solidFill>
              </a:rPr>
              <a:t>versionner</a:t>
            </a:r>
            <a:r>
              <a:rPr lang="fr-FR" sz="1400" dirty="0" smtClean="0">
                <a:solidFill>
                  <a:schemeClr val="tx1"/>
                </a:solidFill>
              </a:rPr>
              <a:t>  et organiser les fichiers  en suivant une convention bien définie</a:t>
            </a:r>
          </a:p>
          <a:p>
            <a:pPr marL="171450" indent="-171450">
              <a:buFont typeface="Arial" panose="020B0604020202020204" pitchFamily="34" charset="0"/>
              <a:buChar char="•"/>
            </a:pPr>
            <a:r>
              <a:rPr lang="fr-FR" sz="1400" dirty="0" smtClean="0">
                <a:solidFill>
                  <a:schemeClr val="tx1"/>
                </a:solidFill>
              </a:rPr>
              <a:t>Sauvegarder les données et la documentation associée</a:t>
            </a:r>
          </a:p>
        </p:txBody>
      </p:sp>
      <p:sp>
        <p:nvSpPr>
          <p:cNvPr id="9" name="Rectangle 8"/>
          <p:cNvSpPr/>
          <p:nvPr/>
        </p:nvSpPr>
        <p:spPr>
          <a:xfrm>
            <a:off x="63972" y="2686947"/>
            <a:ext cx="2347788" cy="2189989"/>
          </a:xfrm>
          <a:prstGeom prst="rect">
            <a:avLst/>
          </a:prstGeom>
          <a:solidFill>
            <a:srgbClr val="FFFF99"/>
          </a:solidFill>
          <a:ln w="127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r-FR" sz="1400" dirty="0" smtClean="0">
                <a:solidFill>
                  <a:schemeClr val="tx1"/>
                </a:solidFill>
              </a:rPr>
              <a:t>Clarifier le statut des données : sont-elles diffusables, si oui sous quelles conditions?</a:t>
            </a:r>
          </a:p>
          <a:p>
            <a:pPr marL="171450" indent="-171450">
              <a:buFont typeface="Arial" panose="020B0604020202020204" pitchFamily="34" charset="0"/>
              <a:buChar char="•"/>
            </a:pPr>
            <a:r>
              <a:rPr lang="fr-FR" sz="1400" dirty="0" smtClean="0">
                <a:solidFill>
                  <a:schemeClr val="tx1"/>
                </a:solidFill>
              </a:rPr>
              <a:t>Choisir une licence</a:t>
            </a:r>
          </a:p>
          <a:p>
            <a:pPr marL="171450" indent="-171450">
              <a:buFont typeface="Arial" panose="020B0604020202020204" pitchFamily="34" charset="0"/>
              <a:buChar char="•"/>
            </a:pPr>
            <a:r>
              <a:rPr lang="fr-FR" sz="1400" dirty="0" smtClean="0">
                <a:solidFill>
                  <a:schemeClr val="tx1"/>
                </a:solidFill>
              </a:rPr>
              <a:t>Choisir un entrepôt </a:t>
            </a:r>
          </a:p>
          <a:p>
            <a:pPr marL="171450" indent="-171450">
              <a:buFont typeface="Arial" panose="020B0604020202020204" pitchFamily="34" charset="0"/>
              <a:buChar char="•"/>
            </a:pPr>
            <a:r>
              <a:rPr lang="fr-FR" sz="1400" dirty="0" smtClean="0">
                <a:solidFill>
                  <a:schemeClr val="tx1"/>
                </a:solidFill>
              </a:rPr>
              <a:t>Identifier les formats de fichier pour l’entrepôt et s’y conformer</a:t>
            </a:r>
          </a:p>
        </p:txBody>
      </p:sp>
      <p:sp>
        <p:nvSpPr>
          <p:cNvPr id="10" name="Rectangle 9"/>
          <p:cNvSpPr/>
          <p:nvPr/>
        </p:nvSpPr>
        <p:spPr>
          <a:xfrm>
            <a:off x="827585" y="832659"/>
            <a:ext cx="2052228" cy="1156181"/>
          </a:xfrm>
          <a:prstGeom prst="rect">
            <a:avLst/>
          </a:prstGeom>
          <a:solidFill>
            <a:srgbClr val="FFFF99"/>
          </a:solidFill>
          <a:ln w="127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r-FR" sz="1400" dirty="0" smtClean="0">
                <a:solidFill>
                  <a:schemeClr val="tx1"/>
                </a:solidFill>
              </a:rPr>
              <a:t>Remplir le formulaire de dépôt de l’entrepôt</a:t>
            </a:r>
          </a:p>
          <a:p>
            <a:pPr marL="171450" indent="-171450">
              <a:buFont typeface="Arial" panose="020B0604020202020204" pitchFamily="34" charset="0"/>
              <a:buChar char="•"/>
            </a:pPr>
            <a:r>
              <a:rPr lang="fr-FR" sz="1400" dirty="0" smtClean="0">
                <a:solidFill>
                  <a:schemeClr val="tx1"/>
                </a:solidFill>
              </a:rPr>
              <a:t>Suivre les recommandations</a:t>
            </a:r>
          </a:p>
        </p:txBody>
      </p:sp>
      <p:sp>
        <p:nvSpPr>
          <p:cNvPr id="4" name="Rectangle à coins arrondis 3"/>
          <p:cNvSpPr/>
          <p:nvPr/>
        </p:nvSpPr>
        <p:spPr>
          <a:xfrm>
            <a:off x="4499992" y="59427"/>
            <a:ext cx="1083569" cy="457200"/>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Pré-projet</a:t>
            </a:r>
            <a:endParaRPr lang="fr-FR" sz="1400" dirty="0"/>
          </a:p>
        </p:txBody>
      </p:sp>
      <p:sp>
        <p:nvSpPr>
          <p:cNvPr id="13" name="Rectangle à coins arrondis 12"/>
          <p:cNvSpPr/>
          <p:nvPr/>
        </p:nvSpPr>
        <p:spPr>
          <a:xfrm>
            <a:off x="6210436" y="2341105"/>
            <a:ext cx="1097868" cy="457200"/>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Lancement projet</a:t>
            </a:r>
            <a:endParaRPr lang="fr-FR" sz="1400" dirty="0"/>
          </a:p>
        </p:txBody>
      </p:sp>
      <p:sp>
        <p:nvSpPr>
          <p:cNvPr id="14" name="Rectangle à coins arrondis 13"/>
          <p:cNvSpPr/>
          <p:nvPr/>
        </p:nvSpPr>
        <p:spPr>
          <a:xfrm>
            <a:off x="5940152" y="4255369"/>
            <a:ext cx="1296144" cy="518540"/>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Collecte des données</a:t>
            </a:r>
            <a:endParaRPr lang="fr-FR" sz="1400" dirty="0"/>
          </a:p>
        </p:txBody>
      </p:sp>
      <p:sp>
        <p:nvSpPr>
          <p:cNvPr id="15" name="Rectangle à coins arrondis 14"/>
          <p:cNvSpPr/>
          <p:nvPr/>
        </p:nvSpPr>
        <p:spPr>
          <a:xfrm>
            <a:off x="1115616" y="5085184"/>
            <a:ext cx="1341727" cy="529208"/>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Analyse des données</a:t>
            </a:r>
            <a:endParaRPr lang="fr-FR" sz="1400" dirty="0"/>
          </a:p>
        </p:txBody>
      </p:sp>
      <p:sp>
        <p:nvSpPr>
          <p:cNvPr id="16" name="Rectangle à coins arrondis 15"/>
          <p:cNvSpPr/>
          <p:nvPr/>
        </p:nvSpPr>
        <p:spPr>
          <a:xfrm>
            <a:off x="63970" y="2204864"/>
            <a:ext cx="1483693" cy="524745"/>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Préparation des données</a:t>
            </a:r>
            <a:endParaRPr lang="fr-FR" sz="1400" dirty="0"/>
          </a:p>
        </p:txBody>
      </p:sp>
      <p:sp>
        <p:nvSpPr>
          <p:cNvPr id="17" name="Rectangle à coins arrondis 16"/>
          <p:cNvSpPr/>
          <p:nvPr/>
        </p:nvSpPr>
        <p:spPr>
          <a:xfrm>
            <a:off x="323528" y="288027"/>
            <a:ext cx="1081467" cy="590263"/>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Dépôt des données</a:t>
            </a:r>
            <a:endParaRPr lang="fr-FR" sz="1400" dirty="0"/>
          </a:p>
        </p:txBody>
      </p:sp>
    </p:spTree>
    <p:extLst>
      <p:ext uri="{BB962C8B-B14F-4D97-AF65-F5344CB8AC3E}">
        <p14:creationId xmlns:p14="http://schemas.microsoft.com/office/powerpoint/2010/main" val="39183151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Les entrepôts de confiance</a:t>
            </a:r>
            <a:endParaRPr lang="fr-FR" dirty="0">
              <a:latin typeface="+mj-lt"/>
            </a:endParaRPr>
          </a:p>
        </p:txBody>
      </p:sp>
      <p:sp>
        <p:nvSpPr>
          <p:cNvPr id="2" name="Espace réservé du texte 1"/>
          <p:cNvSpPr>
            <a:spLocks noGrp="1"/>
          </p:cNvSpPr>
          <p:nvPr>
            <p:ph type="body" sz="quarter" idx="10"/>
          </p:nvPr>
        </p:nvSpPr>
        <p:spPr>
          <a:xfrm>
            <a:off x="268084" y="1196752"/>
            <a:ext cx="8768411" cy="1440160"/>
          </a:xfrm>
        </p:spPr>
        <p:txBody>
          <a:bodyPr/>
          <a:lstStyle/>
          <a:p>
            <a:pPr marL="57150" indent="0">
              <a:buNone/>
            </a:pPr>
            <a:r>
              <a:rPr lang="en-US" dirty="0" smtClean="0">
                <a:latin typeface="+mn-lt"/>
              </a:rPr>
              <a:t>“</a:t>
            </a:r>
            <a:r>
              <a:rPr lang="en-US" i="1" dirty="0" smtClean="0">
                <a:latin typeface="+mn-lt"/>
              </a:rPr>
              <a:t>A </a:t>
            </a:r>
            <a:r>
              <a:rPr lang="en-US" i="1" dirty="0">
                <a:latin typeface="+mn-lt"/>
              </a:rPr>
              <a:t>trusted digital repository is one whose mission is to provide </a:t>
            </a:r>
            <a:r>
              <a:rPr lang="en-US" i="1" u="sng" dirty="0">
                <a:latin typeface="+mn-lt"/>
              </a:rPr>
              <a:t>reliable</a:t>
            </a:r>
            <a:r>
              <a:rPr lang="en-US" i="1" dirty="0">
                <a:latin typeface="+mn-lt"/>
              </a:rPr>
              <a:t>, </a:t>
            </a:r>
            <a:r>
              <a:rPr lang="en-US" i="1" u="sng" dirty="0">
                <a:latin typeface="+mn-lt"/>
              </a:rPr>
              <a:t>long-term access </a:t>
            </a:r>
            <a:r>
              <a:rPr lang="en-US" i="1" dirty="0" smtClean="0">
                <a:latin typeface="+mn-lt"/>
              </a:rPr>
              <a:t>to managed </a:t>
            </a:r>
            <a:r>
              <a:rPr lang="en-US" i="1" dirty="0">
                <a:latin typeface="+mn-lt"/>
              </a:rPr>
              <a:t>digital resources to its designated community, now and in </a:t>
            </a:r>
            <a:r>
              <a:rPr lang="en-US" i="1" dirty="0" smtClean="0">
                <a:latin typeface="+mn-lt"/>
              </a:rPr>
              <a:t>the </a:t>
            </a:r>
            <a:r>
              <a:rPr lang="en-US" i="1" dirty="0">
                <a:latin typeface="+mn-lt"/>
              </a:rPr>
              <a:t>future</a:t>
            </a:r>
            <a:r>
              <a:rPr lang="en-US" i="1" dirty="0" smtClean="0">
                <a:latin typeface="+mn-lt"/>
              </a:rPr>
              <a:t>.</a:t>
            </a:r>
            <a:r>
              <a:rPr lang="en-US" dirty="0" smtClean="0">
                <a:latin typeface="+mn-lt"/>
              </a:rPr>
              <a:t>” </a:t>
            </a:r>
            <a:r>
              <a:rPr lang="en-US" dirty="0" smtClean="0">
                <a:latin typeface="+mn-lt"/>
                <a:hlinkClick r:id="rId2"/>
              </a:rPr>
              <a:t>Rapport RLG-OCLC</a:t>
            </a:r>
            <a:endParaRPr lang="en-US" dirty="0" smtClean="0">
              <a:latin typeface="+mn-lt"/>
            </a:endParaRPr>
          </a:p>
          <a:p>
            <a:pPr marL="57150" indent="0">
              <a:buNone/>
            </a:pPr>
            <a:endParaRPr lang="en-US" dirty="0" smtClean="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
        <p:nvSpPr>
          <p:cNvPr id="6" name="Espace réservé du texte 1"/>
          <p:cNvSpPr txBox="1">
            <a:spLocks/>
          </p:cNvSpPr>
          <p:nvPr/>
        </p:nvSpPr>
        <p:spPr>
          <a:xfrm>
            <a:off x="251520" y="2708920"/>
            <a:ext cx="8568952" cy="3024336"/>
          </a:xfrm>
          <a:prstGeom prst="rect">
            <a:avLst/>
          </a:prstGeom>
        </p:spPr>
        <p:txBody>
          <a:bodyPr/>
          <a:lstStyle>
            <a:lvl1pPr marL="342900" indent="-342900" algn="l" rtl="0" eaLnBrk="1" fontAlgn="base" hangingPunct="1">
              <a:spcBef>
                <a:spcPct val="20000"/>
              </a:spcBef>
              <a:spcAft>
                <a:spcPct val="0"/>
              </a:spcAft>
              <a:buClr>
                <a:srgbClr val="97D707"/>
              </a:buClr>
              <a:buSzPct val="100000"/>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rgbClr val="97D707"/>
              </a:buClr>
              <a:buSzPct val="100000"/>
              <a:buFont typeface="Wingdings" pitchFamily="2" charset="2"/>
              <a:buChar char="ü"/>
              <a:defRPr sz="22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rgbClr val="97D707"/>
              </a:buClr>
              <a:buChar char="•"/>
              <a:defRPr sz="20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rgbClr val="97D707"/>
              </a:buClr>
              <a:buChar char="–"/>
              <a:defRPr sz="18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lr>
                <a:srgbClr val="97D707"/>
              </a:buClr>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7150" indent="0">
              <a:buNone/>
            </a:pPr>
            <a:r>
              <a:rPr lang="fr-FR" kern="0" dirty="0">
                <a:latin typeface="+mn-lt"/>
              </a:rPr>
              <a:t>La fiabilité peut être appréciée à trois niveaux : </a:t>
            </a:r>
            <a:endParaRPr lang="fr-FR" kern="0" dirty="0" smtClean="0">
              <a:latin typeface="+mn-lt"/>
            </a:endParaRPr>
          </a:p>
          <a:p>
            <a:pPr marL="800100" lvl="1"/>
            <a:r>
              <a:rPr lang="fr-FR" kern="0" dirty="0" smtClean="0">
                <a:latin typeface="+mn-lt"/>
              </a:rPr>
              <a:t>La confiance </a:t>
            </a:r>
            <a:r>
              <a:rPr lang="fr-FR" kern="0" dirty="0">
                <a:latin typeface="+mn-lt"/>
              </a:rPr>
              <a:t>entre la communauté cible et l’entrepôt et qui repose sur la capacité de l’entrepôt à fournir un accès fiable à l’information </a:t>
            </a:r>
            <a:r>
              <a:rPr lang="fr-FR" kern="0" dirty="0" smtClean="0">
                <a:latin typeface="+mn-lt"/>
              </a:rPr>
              <a:t>numérique,</a:t>
            </a:r>
          </a:p>
          <a:p>
            <a:pPr marL="800100" lvl="1"/>
            <a:r>
              <a:rPr lang="fr-FR" kern="0" dirty="0" smtClean="0">
                <a:latin typeface="+mn-lt"/>
              </a:rPr>
              <a:t>La confiance </a:t>
            </a:r>
            <a:r>
              <a:rPr lang="fr-FR" kern="0" dirty="0">
                <a:latin typeface="+mn-lt"/>
              </a:rPr>
              <a:t>entre l’entrepôt et les fournisseurs de </a:t>
            </a:r>
            <a:r>
              <a:rPr lang="fr-FR" kern="0" dirty="0" smtClean="0">
                <a:latin typeface="+mn-lt"/>
              </a:rPr>
              <a:t>données</a:t>
            </a:r>
          </a:p>
          <a:p>
            <a:pPr marL="800100" lvl="1"/>
            <a:r>
              <a:rPr lang="fr-FR" kern="0" dirty="0" smtClean="0">
                <a:latin typeface="+mn-lt"/>
              </a:rPr>
              <a:t>La fiabilité </a:t>
            </a:r>
            <a:r>
              <a:rPr lang="fr-FR" kern="0" dirty="0">
                <a:latin typeface="+mn-lt"/>
              </a:rPr>
              <a:t>(authenticité et intégrité)  des ressources numériques.</a:t>
            </a:r>
            <a:endParaRPr lang="en-US" kern="0" dirty="0" smtClean="0">
              <a:latin typeface="+mn-lt"/>
            </a:endParaRPr>
          </a:p>
        </p:txBody>
      </p:sp>
    </p:spTree>
    <p:extLst>
      <p:ext uri="{BB962C8B-B14F-4D97-AF65-F5344CB8AC3E}">
        <p14:creationId xmlns:p14="http://schemas.microsoft.com/office/powerpoint/2010/main" val="1877411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Certification des entrepôts</a:t>
            </a:r>
            <a:endParaRPr lang="fr-FR" dirty="0">
              <a:latin typeface="+mj-lt"/>
            </a:endParaRPr>
          </a:p>
        </p:txBody>
      </p:sp>
      <p:sp>
        <p:nvSpPr>
          <p:cNvPr id="2" name="Espace réservé du texte 1"/>
          <p:cNvSpPr>
            <a:spLocks noGrp="1"/>
          </p:cNvSpPr>
          <p:nvPr>
            <p:ph type="body" sz="quarter" idx="10"/>
          </p:nvPr>
        </p:nvSpPr>
        <p:spPr>
          <a:xfrm>
            <a:off x="503039" y="1412776"/>
            <a:ext cx="8640961" cy="1106895"/>
          </a:xfrm>
        </p:spPr>
        <p:txBody>
          <a:bodyPr/>
          <a:lstStyle/>
          <a:p>
            <a:pPr marL="57150" indent="0">
              <a:buNone/>
            </a:pPr>
            <a:r>
              <a:rPr lang="fr-FR" sz="1800" i="1" dirty="0" smtClean="0">
                <a:latin typeface="+mn-lt"/>
              </a:rPr>
              <a:t>L’Europe </a:t>
            </a:r>
            <a:r>
              <a:rPr lang="fr-FR" sz="1800" i="1" dirty="0">
                <a:latin typeface="+mn-lt"/>
              </a:rPr>
              <a:t>se donne un cadre pour l'audit et la certification des entrepôts numériques (</a:t>
            </a:r>
            <a:r>
              <a:rPr lang="fr-FR" sz="1800" i="1" dirty="0" err="1">
                <a:latin typeface="+mn-lt"/>
              </a:rPr>
              <a:t>European</a:t>
            </a:r>
            <a:r>
              <a:rPr lang="fr-FR" sz="1800" i="1" dirty="0">
                <a:latin typeface="+mn-lt"/>
              </a:rPr>
              <a:t> Framework for Audit and Certification of Digital </a:t>
            </a:r>
            <a:r>
              <a:rPr lang="fr-FR" sz="1800" i="1" dirty="0" err="1">
                <a:latin typeface="+mn-lt"/>
              </a:rPr>
              <a:t>Repositories</a:t>
            </a:r>
            <a:r>
              <a:rPr lang="fr-FR" sz="1800" i="1" dirty="0">
                <a:latin typeface="+mn-lt"/>
              </a:rPr>
              <a:t>). 3 </a:t>
            </a:r>
            <a:r>
              <a:rPr lang="fr-FR" sz="1800" i="1" dirty="0" smtClean="0">
                <a:latin typeface="+mn-lt"/>
              </a:rPr>
              <a:t>niveaux</a:t>
            </a:r>
            <a:r>
              <a:rPr lang="fr-FR" sz="1800" i="1" dirty="0">
                <a:latin typeface="+mn-lt"/>
              </a:rPr>
              <a:t>, voir </a:t>
            </a:r>
            <a:r>
              <a:rPr lang="fr-FR" sz="1800" i="1" dirty="0">
                <a:latin typeface="+mn-lt"/>
                <a:hlinkClick r:id="rId2"/>
              </a:rPr>
              <a:t>http://</a:t>
            </a:r>
            <a:r>
              <a:rPr lang="fr-FR" sz="1800" i="1" dirty="0" smtClean="0">
                <a:latin typeface="+mn-lt"/>
                <a:hlinkClick r:id="rId2"/>
              </a:rPr>
              <a:t>www.trusteddigitalrepository.eu/Welcome.html</a:t>
            </a:r>
            <a:r>
              <a:rPr lang="fr-FR" sz="1800" i="1" dirty="0" smtClean="0">
                <a:latin typeface="+mn-lt"/>
              </a:rPr>
              <a:t> </a:t>
            </a:r>
            <a:endParaRPr lang="fr-FR" sz="1800" i="1" dirty="0">
              <a:latin typeface="+mn-lt"/>
            </a:endParaRPr>
          </a:p>
          <a:p>
            <a:pPr marL="57150" indent="0">
              <a:buNone/>
            </a:pPr>
            <a:endParaRPr lang="en-US" sz="1800" dirty="0" smtClean="0">
              <a:latin typeface="+mn-lt"/>
            </a:endParaRPr>
          </a:p>
          <a:p>
            <a:pPr marL="57150" indent="0">
              <a:buNone/>
            </a:pPr>
            <a:endParaRPr lang="en-US" sz="1800" dirty="0" smtClean="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
        <p:nvSpPr>
          <p:cNvPr id="6" name="Espace réservé du texte 1"/>
          <p:cNvSpPr txBox="1">
            <a:spLocks/>
          </p:cNvSpPr>
          <p:nvPr/>
        </p:nvSpPr>
        <p:spPr>
          <a:xfrm>
            <a:off x="539552" y="2636912"/>
            <a:ext cx="8568952" cy="3240360"/>
          </a:xfrm>
          <a:prstGeom prst="rect">
            <a:avLst/>
          </a:prstGeom>
        </p:spPr>
        <p:txBody>
          <a:bodyPr/>
          <a:lstStyle>
            <a:lvl1pPr marL="342900" indent="-342900" algn="l" rtl="0" eaLnBrk="1" fontAlgn="base" hangingPunct="1">
              <a:spcBef>
                <a:spcPct val="20000"/>
              </a:spcBef>
              <a:spcAft>
                <a:spcPct val="0"/>
              </a:spcAft>
              <a:buClr>
                <a:srgbClr val="97D707"/>
              </a:buClr>
              <a:buSzPct val="100000"/>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rgbClr val="97D707"/>
              </a:buClr>
              <a:buSzPct val="100000"/>
              <a:buFont typeface="Wingdings" pitchFamily="2" charset="2"/>
              <a:buChar char="ü"/>
              <a:defRPr sz="22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rgbClr val="97D707"/>
              </a:buClr>
              <a:buChar char="•"/>
              <a:defRPr sz="20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rgbClr val="97D707"/>
              </a:buClr>
              <a:buChar char="–"/>
              <a:defRPr sz="18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lr>
                <a:srgbClr val="97D707"/>
              </a:buClr>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00050"/>
            <a:r>
              <a:rPr lang="fr-FR" sz="2000" kern="0" dirty="0" smtClean="0">
                <a:latin typeface="+mn-lt"/>
              </a:rPr>
              <a:t>Certification </a:t>
            </a:r>
            <a:r>
              <a:rPr lang="fr-FR" sz="2000" kern="0" dirty="0">
                <a:latin typeface="+mn-lt"/>
              </a:rPr>
              <a:t>de base </a:t>
            </a:r>
          </a:p>
          <a:p>
            <a:pPr marL="800100" lvl="1"/>
            <a:r>
              <a:rPr lang="fr-FR" sz="1800" kern="0" dirty="0" smtClean="0">
                <a:latin typeface="+mn-lt"/>
              </a:rPr>
              <a:t>Accordée aux </a:t>
            </a:r>
            <a:r>
              <a:rPr lang="fr-FR" sz="1800" kern="0" dirty="0">
                <a:latin typeface="+mn-lt"/>
              </a:rPr>
              <a:t>entrepôts ayant obtenu le Data </a:t>
            </a:r>
            <a:r>
              <a:rPr lang="fr-FR" sz="1800" kern="0" dirty="0" err="1">
                <a:latin typeface="+mn-lt"/>
              </a:rPr>
              <a:t>Seal</a:t>
            </a:r>
            <a:r>
              <a:rPr lang="fr-FR" sz="1800" kern="0" dirty="0">
                <a:latin typeface="+mn-lt"/>
              </a:rPr>
              <a:t> of </a:t>
            </a:r>
            <a:r>
              <a:rPr lang="fr-FR" sz="1800" kern="0" dirty="0" err="1">
                <a:latin typeface="+mn-lt"/>
              </a:rPr>
              <a:t>Approval</a:t>
            </a:r>
            <a:r>
              <a:rPr lang="fr-FR" sz="1800" kern="0" dirty="0">
                <a:latin typeface="+mn-lt"/>
              </a:rPr>
              <a:t> (</a:t>
            </a:r>
            <a:r>
              <a:rPr lang="fr-FR" sz="1800" kern="0" dirty="0" smtClean="0">
                <a:latin typeface="+mn-lt"/>
              </a:rPr>
              <a:t>DSA) via une procédure </a:t>
            </a:r>
            <a:r>
              <a:rPr lang="fr-FR" sz="1800" kern="0" dirty="0">
                <a:latin typeface="+mn-lt"/>
              </a:rPr>
              <a:t>d’auto-évaluation</a:t>
            </a:r>
          </a:p>
          <a:p>
            <a:pPr marL="400050"/>
            <a:r>
              <a:rPr lang="fr-FR" sz="2000" kern="0" dirty="0" smtClean="0">
                <a:latin typeface="+mn-lt"/>
              </a:rPr>
              <a:t>Certification « étendue »</a:t>
            </a:r>
          </a:p>
          <a:p>
            <a:pPr marL="800100" lvl="1"/>
            <a:r>
              <a:rPr lang="fr-FR" sz="1800" kern="0" dirty="0" smtClean="0">
                <a:latin typeface="+mn-lt"/>
              </a:rPr>
              <a:t>Accordée aux entrepôts qui, en plus de la certification de base, mettent en œuvre un (auto) audit basé sur </a:t>
            </a:r>
            <a:r>
              <a:rPr lang="fr-FR" sz="1800" kern="0" dirty="0">
                <a:latin typeface="+mn-lt"/>
              </a:rPr>
              <a:t>les standards ISO 16363 </a:t>
            </a:r>
            <a:r>
              <a:rPr lang="fr-FR" sz="1800" kern="0" dirty="0" smtClean="0">
                <a:latin typeface="+mn-lt"/>
              </a:rPr>
              <a:t>ou DIN 31644 et validé par un tiers </a:t>
            </a:r>
          </a:p>
          <a:p>
            <a:pPr marL="400050"/>
            <a:r>
              <a:rPr lang="fr-FR" sz="2000" kern="0" dirty="0">
                <a:latin typeface="+mn-lt"/>
              </a:rPr>
              <a:t>C</a:t>
            </a:r>
            <a:r>
              <a:rPr lang="fr-FR" sz="2000" kern="0" dirty="0" smtClean="0">
                <a:latin typeface="+mn-lt"/>
              </a:rPr>
              <a:t>ertification « formelle » réalisée </a:t>
            </a:r>
            <a:r>
              <a:rPr lang="fr-FR" sz="2000" kern="0" dirty="0">
                <a:latin typeface="+mn-lt"/>
              </a:rPr>
              <a:t>par des experts accrédités</a:t>
            </a:r>
            <a:r>
              <a:rPr lang="fr-FR" sz="2000" kern="0" dirty="0" smtClean="0">
                <a:latin typeface="+mn-lt"/>
              </a:rPr>
              <a:t>.</a:t>
            </a:r>
          </a:p>
          <a:p>
            <a:pPr marL="800100" lvl="1"/>
            <a:r>
              <a:rPr lang="fr-FR" sz="1800" kern="0" dirty="0">
                <a:latin typeface="+mn-lt"/>
              </a:rPr>
              <a:t>Accordée aux entrepôts qui, en plus de la certification de base, mettent en œuvre</a:t>
            </a:r>
            <a:r>
              <a:rPr lang="en-US" sz="1800" kern="0" dirty="0" smtClean="0">
                <a:latin typeface="+mn-lt"/>
              </a:rPr>
              <a:t> un audit </a:t>
            </a:r>
            <a:r>
              <a:rPr lang="en-US" sz="1800" kern="0" dirty="0" err="1" smtClean="0">
                <a:latin typeface="+mn-lt"/>
              </a:rPr>
              <a:t>complètement</a:t>
            </a:r>
            <a:r>
              <a:rPr lang="en-US" sz="1800" kern="0" dirty="0" smtClean="0">
                <a:latin typeface="+mn-lt"/>
              </a:rPr>
              <a:t> </a:t>
            </a:r>
            <a:r>
              <a:rPr lang="en-US" sz="1800" kern="0" dirty="0" err="1" smtClean="0">
                <a:latin typeface="+mn-lt"/>
              </a:rPr>
              <a:t>externalisé</a:t>
            </a:r>
            <a:r>
              <a:rPr lang="en-US" sz="1800" kern="0" dirty="0" smtClean="0">
                <a:latin typeface="+mn-lt"/>
              </a:rPr>
              <a:t> </a:t>
            </a:r>
            <a:r>
              <a:rPr lang="en-US" sz="1800" kern="0" dirty="0" err="1" smtClean="0">
                <a:latin typeface="+mn-lt"/>
              </a:rPr>
              <a:t>basé</a:t>
            </a:r>
            <a:r>
              <a:rPr lang="en-US" sz="1800" kern="0" dirty="0" smtClean="0">
                <a:latin typeface="+mn-lt"/>
              </a:rPr>
              <a:t> sur les </a:t>
            </a:r>
            <a:r>
              <a:rPr lang="en-US" sz="1800" kern="0" dirty="0" err="1" smtClean="0">
                <a:latin typeface="+mn-lt"/>
              </a:rPr>
              <a:t>normes</a:t>
            </a:r>
            <a:r>
              <a:rPr lang="en-US" sz="1800" kern="0" dirty="0" smtClean="0">
                <a:latin typeface="+mn-lt"/>
              </a:rPr>
              <a:t> ISO </a:t>
            </a:r>
            <a:r>
              <a:rPr lang="en-US" sz="1800" kern="0" dirty="0">
                <a:latin typeface="+mn-lt"/>
              </a:rPr>
              <a:t>16363 </a:t>
            </a:r>
            <a:r>
              <a:rPr lang="en-US" sz="1800" kern="0" dirty="0" smtClean="0">
                <a:latin typeface="+mn-lt"/>
              </a:rPr>
              <a:t> </a:t>
            </a:r>
            <a:r>
              <a:rPr lang="en-US" sz="1800" kern="0" dirty="0" err="1" smtClean="0">
                <a:latin typeface="+mn-lt"/>
              </a:rPr>
              <a:t>ou</a:t>
            </a:r>
            <a:r>
              <a:rPr lang="en-US" sz="1800" kern="0" dirty="0" smtClean="0">
                <a:latin typeface="+mn-lt"/>
              </a:rPr>
              <a:t> equivalents </a:t>
            </a:r>
            <a:r>
              <a:rPr lang="en-US" sz="1800" kern="0" dirty="0">
                <a:latin typeface="+mn-lt"/>
              </a:rPr>
              <a:t>DIN 31644</a:t>
            </a:r>
            <a:endParaRPr lang="en-US" sz="1800" kern="0" dirty="0" smtClean="0">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422" y="116631"/>
            <a:ext cx="2741074" cy="103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5" y="2996952"/>
            <a:ext cx="703534" cy="70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041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27584" y="3844082"/>
            <a:ext cx="7683004" cy="998074"/>
          </a:xfrm>
        </p:spPr>
        <p:txBody>
          <a:bodyPr>
            <a:normAutofit/>
          </a:bodyPr>
          <a:lstStyle/>
          <a:p>
            <a:pPr algn="ctr"/>
            <a:r>
              <a:rPr lang="fr-FR" cap="none" dirty="0" smtClean="0"/>
              <a:t>Choisir un entrepôt de données</a:t>
            </a:r>
            <a:endParaRPr lang="fr-FR" cap="none" dirty="0"/>
          </a:p>
        </p:txBody>
      </p:sp>
      <p:sp>
        <p:nvSpPr>
          <p:cNvPr id="6" name="Espace réservé du texte 5"/>
          <p:cNvSpPr>
            <a:spLocks noGrp="1"/>
          </p:cNvSpPr>
          <p:nvPr>
            <p:ph type="body" idx="10"/>
          </p:nvPr>
        </p:nvSpPr>
        <p:spPr/>
        <p:txBody>
          <a:bodyPr/>
          <a:lstStyle/>
          <a:p>
            <a:r>
              <a:rPr lang="fr-FR" dirty="0" smtClean="0"/>
              <a:t>_02</a:t>
            </a:r>
          </a:p>
        </p:txBody>
      </p:sp>
    </p:spTree>
    <p:extLst>
      <p:ext uri="{BB962C8B-B14F-4D97-AF65-F5344CB8AC3E}">
        <p14:creationId xmlns:p14="http://schemas.microsoft.com/office/powerpoint/2010/main" val="3046796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274638"/>
            <a:ext cx="8435280" cy="796908"/>
          </a:xfrm>
        </p:spPr>
        <p:txBody>
          <a:bodyPr/>
          <a:lstStyle/>
          <a:p>
            <a:r>
              <a:rPr lang="fr-FR" dirty="0" smtClean="0">
                <a:latin typeface="+mj-lt"/>
              </a:rPr>
              <a:t>Rechercher un entrepôt</a:t>
            </a:r>
            <a:endParaRPr lang="fr-FR" dirty="0">
              <a:latin typeface="+mj-lt"/>
            </a:endParaRPr>
          </a:p>
        </p:txBody>
      </p:sp>
      <p:sp>
        <p:nvSpPr>
          <p:cNvPr id="2" name="Espace réservé du texte 1"/>
          <p:cNvSpPr>
            <a:spLocks noGrp="1"/>
          </p:cNvSpPr>
          <p:nvPr>
            <p:ph type="body" sz="quarter" idx="10"/>
          </p:nvPr>
        </p:nvSpPr>
        <p:spPr>
          <a:xfrm>
            <a:off x="107505" y="1412776"/>
            <a:ext cx="4824535" cy="4597889"/>
          </a:xfrm>
        </p:spPr>
        <p:txBody>
          <a:bodyPr/>
          <a:lstStyle/>
          <a:p>
            <a:r>
              <a:rPr lang="en-US" sz="2000" dirty="0" err="1" smtClean="0">
                <a:latin typeface="+mn-lt"/>
              </a:rPr>
              <a:t>Annuaires</a:t>
            </a:r>
            <a:r>
              <a:rPr lang="en-US" sz="2000" dirty="0" smtClean="0">
                <a:latin typeface="+mn-lt"/>
              </a:rPr>
              <a:t> </a:t>
            </a:r>
            <a:r>
              <a:rPr lang="en-US" sz="2000" dirty="0" err="1" smtClean="0">
                <a:latin typeface="+mn-lt"/>
              </a:rPr>
              <a:t>d’entrepôts</a:t>
            </a:r>
            <a:r>
              <a:rPr lang="en-US" sz="2000" dirty="0" smtClean="0">
                <a:latin typeface="+mn-lt"/>
              </a:rPr>
              <a:t> </a:t>
            </a:r>
            <a:endParaRPr lang="en-US" sz="2000" dirty="0">
              <a:latin typeface="+mn-lt"/>
            </a:endParaRPr>
          </a:p>
          <a:p>
            <a:pPr lvl="1"/>
            <a:r>
              <a:rPr lang="en-US" sz="2000" dirty="0" smtClean="0">
                <a:latin typeface="+mn-lt"/>
                <a:hlinkClick r:id="rId3"/>
              </a:rPr>
              <a:t>Re3data.org</a:t>
            </a:r>
            <a:r>
              <a:rPr lang="en-US" sz="2000" dirty="0" smtClean="0">
                <a:latin typeface="+mn-lt"/>
              </a:rPr>
              <a:t>, </a:t>
            </a:r>
            <a:r>
              <a:rPr lang="en-US" sz="2000" dirty="0" smtClean="0">
                <a:latin typeface="+mn-lt"/>
                <a:hlinkClick r:id="rId4"/>
              </a:rPr>
              <a:t>Open Access Directory</a:t>
            </a:r>
            <a:endParaRPr lang="en-US" sz="2000" dirty="0">
              <a:latin typeface="+mn-lt"/>
            </a:endParaRPr>
          </a:p>
          <a:p>
            <a:r>
              <a:rPr lang="en-US" sz="2000" dirty="0" err="1" smtClean="0">
                <a:latin typeface="+mn-lt"/>
              </a:rPr>
              <a:t>Annuaires</a:t>
            </a:r>
            <a:r>
              <a:rPr lang="en-US" sz="2000" dirty="0" smtClean="0">
                <a:latin typeface="+mn-lt"/>
              </a:rPr>
              <a:t> </a:t>
            </a:r>
            <a:r>
              <a:rPr lang="en-US" sz="2000" dirty="0" err="1" smtClean="0">
                <a:latin typeface="+mn-lt"/>
              </a:rPr>
              <a:t>domaines</a:t>
            </a:r>
            <a:endParaRPr lang="en-US" sz="2000" dirty="0">
              <a:latin typeface="+mn-lt"/>
            </a:endParaRPr>
          </a:p>
          <a:p>
            <a:pPr lvl="1"/>
            <a:r>
              <a:rPr lang="en-US" sz="2000" dirty="0" err="1" smtClean="0">
                <a:latin typeface="+mn-lt"/>
              </a:rPr>
              <a:t>Exemple</a:t>
            </a:r>
            <a:r>
              <a:rPr lang="en-US" sz="2000" dirty="0" smtClean="0">
                <a:latin typeface="+mn-lt"/>
              </a:rPr>
              <a:t>: sciences </a:t>
            </a:r>
            <a:r>
              <a:rPr lang="en-US" sz="2000" dirty="0" err="1" smtClean="0">
                <a:latin typeface="+mn-lt"/>
              </a:rPr>
              <a:t>biomédicales</a:t>
            </a:r>
            <a:r>
              <a:rPr lang="en-US" sz="2000" dirty="0" smtClean="0">
                <a:latin typeface="+mn-lt"/>
              </a:rPr>
              <a:t>– </a:t>
            </a:r>
            <a:r>
              <a:rPr lang="en-US" sz="2000" dirty="0" err="1" smtClean="0">
                <a:latin typeface="+mn-lt"/>
                <a:hlinkClick r:id="rId5"/>
              </a:rPr>
              <a:t>Biosharing</a:t>
            </a:r>
            <a:endParaRPr lang="en-US" sz="2000" dirty="0">
              <a:latin typeface="+mn-lt"/>
            </a:endParaRPr>
          </a:p>
          <a:p>
            <a:r>
              <a:rPr lang="en-US" sz="2000" dirty="0" err="1" smtClean="0">
                <a:latin typeface="+mn-lt"/>
              </a:rPr>
              <a:t>Recommandations</a:t>
            </a:r>
            <a:r>
              <a:rPr lang="en-US" sz="2000" dirty="0" smtClean="0">
                <a:latin typeface="+mn-lt"/>
              </a:rPr>
              <a:t> des </a:t>
            </a:r>
            <a:r>
              <a:rPr lang="en-US" sz="2000" dirty="0" err="1" smtClean="0">
                <a:latin typeface="+mn-lt"/>
              </a:rPr>
              <a:t>éditeurs</a:t>
            </a:r>
            <a:r>
              <a:rPr lang="en-US" sz="2000" dirty="0">
                <a:latin typeface="+mn-lt"/>
              </a:rPr>
              <a:t> </a:t>
            </a:r>
            <a:r>
              <a:rPr lang="en-US" sz="2000" dirty="0" err="1" smtClean="0">
                <a:latin typeface="+mn-lt"/>
              </a:rPr>
              <a:t>en</a:t>
            </a:r>
            <a:r>
              <a:rPr lang="en-US" sz="2000" dirty="0" smtClean="0">
                <a:latin typeface="+mn-lt"/>
              </a:rPr>
              <a:t> </a:t>
            </a:r>
            <a:r>
              <a:rPr lang="en-US" sz="2000" dirty="0" err="1" smtClean="0">
                <a:latin typeface="+mn-lt"/>
              </a:rPr>
              <a:t>cas</a:t>
            </a:r>
            <a:r>
              <a:rPr lang="en-US" sz="2000" dirty="0" smtClean="0">
                <a:latin typeface="+mn-lt"/>
              </a:rPr>
              <a:t> de </a:t>
            </a:r>
            <a:r>
              <a:rPr lang="en-US" sz="2000" dirty="0" err="1" smtClean="0">
                <a:latin typeface="+mn-lt"/>
              </a:rPr>
              <a:t>projet</a:t>
            </a:r>
            <a:r>
              <a:rPr lang="en-US" sz="2000" dirty="0" smtClean="0">
                <a:latin typeface="+mn-lt"/>
              </a:rPr>
              <a:t> de publication des </a:t>
            </a:r>
            <a:r>
              <a:rPr lang="en-US" sz="2000" dirty="0" err="1" smtClean="0">
                <a:latin typeface="+mn-lt"/>
              </a:rPr>
              <a:t>données</a:t>
            </a:r>
            <a:endParaRPr lang="en-US" sz="2000" dirty="0">
              <a:latin typeface="+mn-lt"/>
            </a:endParaRPr>
          </a:p>
          <a:p>
            <a:pPr lvl="1"/>
            <a:r>
              <a:rPr lang="en-US" sz="2000" dirty="0" err="1" smtClean="0">
                <a:latin typeface="+mn-lt"/>
              </a:rPr>
              <a:t>exemples</a:t>
            </a:r>
            <a:r>
              <a:rPr lang="en-US" sz="2000" dirty="0" smtClean="0">
                <a:latin typeface="+mn-lt"/>
              </a:rPr>
              <a:t> : </a:t>
            </a:r>
            <a:r>
              <a:rPr lang="en-US" sz="1800" dirty="0">
                <a:hlinkClick r:id="rId6"/>
              </a:rPr>
              <a:t>Nature</a:t>
            </a:r>
            <a:r>
              <a:rPr lang="en-US" sz="1800" dirty="0"/>
              <a:t>, </a:t>
            </a:r>
            <a:r>
              <a:rPr lang="en-US" sz="1800" dirty="0" err="1" smtClean="0">
                <a:hlinkClick r:id="rId7"/>
              </a:rPr>
              <a:t>Pensoft</a:t>
            </a:r>
            <a:r>
              <a:rPr lang="en-US" sz="1800" dirty="0" smtClean="0"/>
              <a:t>, etc.</a:t>
            </a:r>
            <a:endParaRPr lang="en-US" sz="2000" dirty="0">
              <a:latin typeface="+mn-lt"/>
            </a:endParaRPr>
          </a:p>
          <a:p>
            <a:r>
              <a:rPr lang="en-US" sz="2000" dirty="0" err="1" smtClean="0">
                <a:latin typeface="+mn-lt"/>
              </a:rPr>
              <a:t>Recommandations</a:t>
            </a:r>
            <a:r>
              <a:rPr lang="en-US" sz="2000" dirty="0" smtClean="0">
                <a:latin typeface="+mn-lt"/>
              </a:rPr>
              <a:t> des </a:t>
            </a:r>
            <a:r>
              <a:rPr lang="en-US" sz="2000" dirty="0" err="1" smtClean="0">
                <a:latin typeface="+mn-lt"/>
              </a:rPr>
              <a:t>financeurs</a:t>
            </a:r>
            <a:endParaRPr lang="en-US" sz="2000" dirty="0">
              <a:latin typeface="+mn-lt"/>
            </a:endParaRPr>
          </a:p>
          <a:p>
            <a:pPr lvl="1"/>
            <a:r>
              <a:rPr lang="en-US" sz="2000" dirty="0" err="1" smtClean="0">
                <a:latin typeface="+mn-lt"/>
              </a:rPr>
              <a:t>Exemples</a:t>
            </a:r>
            <a:r>
              <a:rPr lang="en-US" sz="2000" dirty="0" smtClean="0">
                <a:latin typeface="+mn-lt"/>
              </a:rPr>
              <a:t> : </a:t>
            </a:r>
            <a:r>
              <a:rPr lang="en-US" sz="2000" dirty="0" err="1" smtClean="0">
                <a:latin typeface="+mn-lt"/>
                <a:hlinkClick r:id="rId8"/>
              </a:rPr>
              <a:t>Wellcome</a:t>
            </a:r>
            <a:r>
              <a:rPr lang="en-US" sz="2000" dirty="0" smtClean="0">
                <a:latin typeface="+mn-lt"/>
                <a:hlinkClick r:id="rId8"/>
              </a:rPr>
              <a:t> </a:t>
            </a:r>
            <a:r>
              <a:rPr lang="en-US" sz="2000" dirty="0">
                <a:latin typeface="+mn-lt"/>
                <a:hlinkClick r:id="rId8"/>
              </a:rPr>
              <a:t>Trust Data </a:t>
            </a:r>
            <a:r>
              <a:rPr lang="en-US" sz="2000" dirty="0" smtClean="0">
                <a:latin typeface="+mn-lt"/>
                <a:hlinkClick r:id="rId8"/>
              </a:rPr>
              <a:t>repositories</a:t>
            </a:r>
            <a:endParaRPr lang="fr-FR" sz="2000" dirty="0" smtClean="0">
              <a:latin typeface="+mn-lt"/>
            </a:endParaRPr>
          </a:p>
          <a:p>
            <a:endParaRPr lang="fr-FR" sz="2000" dirty="0">
              <a:latin typeface="+mn-lt"/>
            </a:endParaRPr>
          </a:p>
          <a:p>
            <a:endParaRPr lang="fr-FR" sz="2000"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pic>
        <p:nvPicPr>
          <p:cNvPr id="1126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1286" y="1227582"/>
            <a:ext cx="4172713" cy="12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1286" y="2492897"/>
            <a:ext cx="4073073" cy="204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0072" y="3789040"/>
            <a:ext cx="3805018" cy="222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1469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188640"/>
            <a:ext cx="8229600" cy="79690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3200" b="1" i="0" u="none" strike="noStrike" cap="none" baseline="0" dirty="0" smtClean="0">
                <a:solidFill>
                  <a:srgbClr val="6F9D20"/>
                </a:solidFill>
                <a:latin typeface="+mn-lt"/>
                <a:ea typeface="Arial"/>
                <a:cs typeface="Arial"/>
                <a:sym typeface="Arial"/>
              </a:rPr>
              <a:t>Plan </a:t>
            </a:r>
            <a:endParaRPr lang="fr-FR" sz="3200" b="1" i="0" u="none" strike="noStrike" cap="none" baseline="0" dirty="0">
              <a:solidFill>
                <a:srgbClr val="6F9D20"/>
              </a:solidFill>
              <a:latin typeface="+mn-lt"/>
              <a:ea typeface="Arial"/>
              <a:cs typeface="Arial"/>
              <a:sym typeface="Arial"/>
            </a:endParaRPr>
          </a:p>
        </p:txBody>
      </p:sp>
      <p:sp>
        <p:nvSpPr>
          <p:cNvPr id="185" name="Shape 185"/>
          <p:cNvSpPr txBox="1">
            <a:spLocks noGrp="1"/>
          </p:cNvSpPr>
          <p:nvPr>
            <p:ph type="body" idx="4294967295"/>
          </p:nvPr>
        </p:nvSpPr>
        <p:spPr>
          <a:xfrm>
            <a:off x="500100" y="980728"/>
            <a:ext cx="8143800" cy="4000500"/>
          </a:xfrm>
          <a:prstGeom prst="rect">
            <a:avLst/>
          </a:prstGeom>
          <a:noFill/>
          <a:ln>
            <a:noFill/>
          </a:ln>
        </p:spPr>
        <p:txBody>
          <a:bodyPr lIns="91425" tIns="45700" rIns="91425" bIns="45700" anchor="t" anchorCtr="0">
            <a:noAutofit/>
          </a:bodyPr>
          <a:lstStyle/>
          <a:p>
            <a:pPr lvl="0">
              <a:spcBef>
                <a:spcPts val="0"/>
              </a:spcBef>
              <a:spcAft>
                <a:spcPts val="0"/>
              </a:spcAft>
              <a:buClr>
                <a:srgbClr val="97D707"/>
              </a:buClr>
              <a:buSzPct val="100000"/>
              <a:buFont typeface="Noto Symbol"/>
              <a:buChar char="❖"/>
            </a:pPr>
            <a:r>
              <a:rPr lang="fr-FR" sz="2800" dirty="0" smtClean="0">
                <a:solidFill>
                  <a:schemeClr val="dk1"/>
                </a:solidFill>
                <a:ea typeface="Arial"/>
                <a:cs typeface="Arial"/>
                <a:sym typeface="Arial"/>
              </a:rPr>
              <a:t>Entrepôts de données : contexte et définitions</a:t>
            </a:r>
          </a:p>
          <a:p>
            <a:pPr lvl="0">
              <a:spcBef>
                <a:spcPts val="0"/>
              </a:spcBef>
              <a:spcAft>
                <a:spcPts val="0"/>
              </a:spcAft>
              <a:buClr>
                <a:srgbClr val="97D707"/>
              </a:buClr>
              <a:buSzPct val="100000"/>
              <a:buFont typeface="Noto Symbol"/>
              <a:buChar char="❖"/>
            </a:pPr>
            <a:r>
              <a:rPr lang="fr-FR" sz="2800" dirty="0" smtClean="0">
                <a:solidFill>
                  <a:schemeClr val="dk1"/>
                </a:solidFill>
                <a:ea typeface="Arial"/>
                <a:cs typeface="Arial"/>
                <a:sym typeface="Arial"/>
              </a:rPr>
              <a:t>Choisir un entrepôt</a:t>
            </a:r>
          </a:p>
          <a:p>
            <a:pPr>
              <a:spcBef>
                <a:spcPts val="0"/>
              </a:spcBef>
              <a:spcAft>
                <a:spcPts val="0"/>
              </a:spcAft>
              <a:buClr>
                <a:srgbClr val="97D707"/>
              </a:buClr>
              <a:buSzPct val="100000"/>
              <a:buFont typeface="Noto Symbol"/>
              <a:buChar char="❖"/>
            </a:pPr>
            <a:r>
              <a:rPr lang="fr-FR" sz="2800" dirty="0" smtClean="0">
                <a:solidFill>
                  <a:schemeClr val="dk1"/>
                </a:solidFill>
                <a:ea typeface="Arial"/>
                <a:cs typeface="Arial"/>
                <a:sym typeface="Arial"/>
              </a:rPr>
              <a:t>Déposer dans un entrepôt</a:t>
            </a:r>
          </a:p>
          <a:p>
            <a:pPr lvl="0">
              <a:spcBef>
                <a:spcPts val="0"/>
              </a:spcBef>
              <a:spcAft>
                <a:spcPts val="0"/>
              </a:spcAft>
              <a:buClr>
                <a:srgbClr val="97D707"/>
              </a:buClr>
              <a:buSzPct val="100000"/>
              <a:buFont typeface="Noto Symbol"/>
              <a:buChar char="❖"/>
            </a:pPr>
            <a:r>
              <a:rPr lang="fr-FR" sz="2800" dirty="0" smtClean="0">
                <a:solidFill>
                  <a:schemeClr val="dk1"/>
                </a:solidFill>
                <a:ea typeface="Arial"/>
                <a:cs typeface="Arial"/>
                <a:sym typeface="Arial"/>
              </a:rPr>
              <a:t>Valoriser le dépôt</a:t>
            </a:r>
            <a:endParaRPr lang="fr-FR" sz="2800" dirty="0">
              <a:solidFill>
                <a:schemeClr val="dk1"/>
              </a:solidFill>
              <a:ea typeface="Arial"/>
              <a:cs typeface="Arial"/>
              <a:sym typeface="Arial"/>
            </a:endParaRPr>
          </a:p>
          <a:p>
            <a:pPr marL="457200" marR="0" lvl="0" indent="0" algn="l" rtl="0">
              <a:spcBef>
                <a:spcPts val="440"/>
              </a:spcBef>
              <a:spcAft>
                <a:spcPts val="0"/>
              </a:spcAft>
              <a:buNone/>
            </a:pPr>
            <a:endParaRPr sz="2800" dirty="0">
              <a:solidFill>
                <a:schemeClr val="dk1"/>
              </a:solidFill>
            </a:endParaRPr>
          </a:p>
        </p:txBody>
      </p:sp>
      <p:sp>
        <p:nvSpPr>
          <p:cNvPr id="187" name="Shape 187"/>
          <p:cNvSpPr txBox="1">
            <a:spLocks noGrp="1"/>
          </p:cNvSpPr>
          <p:nvPr>
            <p:ph type="sldNum" idx="12"/>
          </p:nvPr>
        </p:nvSpPr>
        <p:spPr>
          <a:xfrm>
            <a:off x="8172400" y="6356350"/>
            <a:ext cx="540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baseline="0">
                <a:solidFill>
                  <a:schemeClr val="lt1"/>
                </a:solidFill>
                <a:latin typeface="Arial"/>
                <a:ea typeface="Arial"/>
                <a:cs typeface="Arial"/>
                <a:sym typeface="Arial"/>
              </a:rPr>
              <a:t>2</a:t>
            </a:fld>
            <a:endParaRPr lang="fr-FR" sz="1200" b="1" i="0" u="none" strike="noStrike" cap="none" baseline="0">
              <a:solidFill>
                <a:schemeClr val="lt1"/>
              </a:solidFill>
              <a:latin typeface="Arial"/>
              <a:ea typeface="Arial"/>
              <a:cs typeface="Arial"/>
              <a:sym typeface="Arial"/>
            </a:endParaRPr>
          </a:p>
        </p:txBody>
      </p:sp>
      <p:sp>
        <p:nvSpPr>
          <p:cNvPr id="7"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317521389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800" dirty="0" smtClean="0">
                <a:latin typeface="+mj-lt"/>
              </a:rPr>
              <a:t>Prendre en compte les recommandations existantes</a:t>
            </a:r>
            <a:endParaRPr lang="fr-FR" sz="2800" dirty="0">
              <a:latin typeface="+mj-lt"/>
            </a:endParaRPr>
          </a:p>
        </p:txBody>
      </p:sp>
      <p:sp>
        <p:nvSpPr>
          <p:cNvPr id="2" name="Espace réservé du texte 1"/>
          <p:cNvSpPr>
            <a:spLocks noGrp="1"/>
          </p:cNvSpPr>
          <p:nvPr>
            <p:ph type="body" sz="quarter" idx="10"/>
          </p:nvPr>
        </p:nvSpPr>
        <p:spPr>
          <a:xfrm>
            <a:off x="500034" y="980728"/>
            <a:ext cx="8320438" cy="2866640"/>
          </a:xfrm>
        </p:spPr>
        <p:txBody>
          <a:bodyPr/>
          <a:lstStyle/>
          <a:p>
            <a:endParaRPr lang="fr-FR" sz="2000" dirty="0">
              <a:latin typeface="+mn-lt"/>
            </a:endParaRPr>
          </a:p>
          <a:p>
            <a:endParaRPr lang="fr-FR" sz="2000" dirty="0">
              <a:latin typeface="+mn-lt"/>
            </a:endParaRPr>
          </a:p>
        </p:txBody>
      </p:sp>
      <p:graphicFrame>
        <p:nvGraphicFramePr>
          <p:cNvPr id="4" name="Diagramme 3"/>
          <p:cNvGraphicFramePr/>
          <p:nvPr>
            <p:extLst>
              <p:ext uri="{D42A27DB-BD31-4B8C-83A1-F6EECF244321}">
                <p14:modId xmlns:p14="http://schemas.microsoft.com/office/powerpoint/2010/main" val="3802024913"/>
              </p:ext>
            </p:extLst>
          </p:nvPr>
        </p:nvGraphicFramePr>
        <p:xfrm>
          <a:off x="0" y="836712"/>
          <a:ext cx="946854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8988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4624"/>
            <a:ext cx="8229600" cy="796908"/>
          </a:xfrm>
        </p:spPr>
        <p:txBody>
          <a:bodyPr/>
          <a:lstStyle/>
          <a:p>
            <a:r>
              <a:rPr lang="fr-FR" dirty="0" smtClean="0">
                <a:latin typeface="+mj-lt"/>
              </a:rPr>
              <a:t>Critères de choix</a:t>
            </a:r>
            <a:endParaRPr lang="fr-FR" dirty="0">
              <a:latin typeface="+mj-lt"/>
            </a:endParaRPr>
          </a:p>
        </p:txBody>
      </p:sp>
      <p:sp>
        <p:nvSpPr>
          <p:cNvPr id="6" name="Espace réservé du texte 1"/>
          <p:cNvSpPr>
            <a:spLocks noGrp="1"/>
          </p:cNvSpPr>
          <p:nvPr>
            <p:ph type="body" sz="quarter" idx="10"/>
          </p:nvPr>
        </p:nvSpPr>
        <p:spPr>
          <a:xfrm>
            <a:off x="88235" y="892943"/>
            <a:ext cx="9036496" cy="562384"/>
          </a:xfrm>
        </p:spPr>
        <p:txBody>
          <a:bodyPr/>
          <a:lstStyle/>
          <a:p>
            <a:pPr marL="57150" indent="0">
              <a:buNone/>
            </a:pPr>
            <a:r>
              <a:rPr lang="fr-FR" sz="1800" dirty="0" smtClean="0">
                <a:latin typeface="+mn-lt"/>
              </a:rPr>
              <a:t>Les caractéristiques, fonctions et exigences de l’entrepôt conviennent-ils à ma situation?</a:t>
            </a:r>
            <a:endParaRPr lang="fr-FR" sz="1800" dirty="0">
              <a:latin typeface="+mn-lt"/>
            </a:endParaRPr>
          </a:p>
          <a:p>
            <a:endParaRPr lang="fr-FR" sz="1800" dirty="0">
              <a:latin typeface="+mn-lt"/>
            </a:endParaRPr>
          </a:p>
        </p:txBody>
      </p:sp>
      <p:graphicFrame>
        <p:nvGraphicFramePr>
          <p:cNvPr id="4" name="Diagramme 3"/>
          <p:cNvGraphicFramePr/>
          <p:nvPr>
            <p:extLst>
              <p:ext uri="{D42A27DB-BD31-4B8C-83A1-F6EECF244321}">
                <p14:modId xmlns:p14="http://schemas.microsoft.com/office/powerpoint/2010/main" val="2692586060"/>
              </p:ext>
            </p:extLst>
          </p:nvPr>
        </p:nvGraphicFramePr>
        <p:xfrm>
          <a:off x="1331640" y="1396999"/>
          <a:ext cx="7416824" cy="534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6"/>
          <p:cNvSpPr txBox="1"/>
          <p:nvPr/>
        </p:nvSpPr>
        <p:spPr>
          <a:xfrm>
            <a:off x="205678" y="4509120"/>
            <a:ext cx="3430218" cy="2320635"/>
          </a:xfrm>
          <a:prstGeom prst="roundRect">
            <a:avLst/>
          </a:prstGeom>
          <a:solidFill>
            <a:srgbClr val="2DA2BF"/>
          </a:solidFill>
          <a:ln w="11430">
            <a:solidFill>
              <a:srgbClr val="1E768C"/>
            </a:solidFill>
            <a:custDash>
              <a:ds d="100000" sp="100000"/>
            </a:custDash>
          </a:ln>
        </p:spPr>
        <p:txBody>
          <a:bodyPr wrap="square">
            <a:spAutoFit/>
          </a:bodyPr>
          <a:lstStyle/>
          <a:p>
            <a:pPr algn="ctr" defTabSz="457200" fontAlgn="auto">
              <a:spcBef>
                <a:spcPts val="0"/>
              </a:spcBef>
              <a:spcAft>
                <a:spcPts val="1200"/>
              </a:spcAft>
              <a:defRPr sz="1800" b="0" i="0" u="none" strike="noStrike" kern="0" cap="none" spc="0" baseline="0">
                <a:solidFill>
                  <a:srgbClr val="000000"/>
                </a:solidFill>
                <a:uFillTx/>
              </a:defRPr>
            </a:pPr>
            <a:r>
              <a:rPr lang="en-GB" sz="1100" b="1" dirty="0" err="1">
                <a:solidFill>
                  <a:srgbClr val="000000"/>
                </a:solidFill>
                <a:latin typeface="+mj-lt"/>
              </a:rPr>
              <a:t>Zenodo</a:t>
            </a:r>
            <a:endParaRPr lang="en-GB" sz="1100" b="1" dirty="0">
              <a:solidFill>
                <a:srgbClr val="000000"/>
              </a:solidFill>
              <a:latin typeface="+mj-lt"/>
            </a:endParaRP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100" dirty="0" err="1">
                <a:solidFill>
                  <a:srgbClr val="000000"/>
                </a:solidFill>
                <a:latin typeface="+mj-lt"/>
              </a:rPr>
              <a:t>OpenAIRE</a:t>
            </a:r>
            <a:r>
              <a:rPr lang="en-GB" sz="1100" dirty="0">
                <a:solidFill>
                  <a:srgbClr val="000000"/>
                </a:solidFill>
                <a:latin typeface="+mj-lt"/>
              </a:rPr>
              <a:t>-CERN joint effort</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mj-lt"/>
              </a:rPr>
              <a:t>Multidisciplinary repository</a:t>
            </a:r>
          </a:p>
          <a:p>
            <a:pPr marL="359999"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mj-lt"/>
              </a:rPr>
              <a:t>Multiple data types</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100" dirty="0" smtClean="0">
                <a:solidFill>
                  <a:srgbClr val="000000"/>
                </a:solidFill>
                <a:latin typeface="+mj-lt"/>
              </a:rPr>
              <a:t>Citable </a:t>
            </a:r>
            <a:r>
              <a:rPr lang="en-GB" sz="1100" dirty="0">
                <a:solidFill>
                  <a:srgbClr val="000000"/>
                </a:solidFill>
                <a:latin typeface="+mj-lt"/>
              </a:rPr>
              <a:t>data (DOI)</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mj-lt"/>
              </a:rPr>
              <a:t>Links funding, publications, data &amp; software</a:t>
            </a:r>
          </a:p>
          <a:p>
            <a:pPr marL="359999" indent="-359999" algn="ctr" defTabSz="457200" fontAlgn="auto">
              <a:lnSpc>
                <a:spcPct val="130000"/>
              </a:lnSpc>
              <a:spcBef>
                <a:spcPts val="0"/>
              </a:spcBef>
              <a:spcAft>
                <a:spcPts val="1200"/>
              </a:spcAft>
              <a:defRPr sz="1800" b="0" i="0" u="none" strike="noStrike" kern="0" cap="none" spc="0" baseline="0">
                <a:solidFill>
                  <a:srgbClr val="000000"/>
                </a:solidFill>
                <a:uFillTx/>
              </a:defRPr>
            </a:pPr>
            <a:r>
              <a:rPr lang="en-GB" sz="1100" b="1" dirty="0">
                <a:solidFill>
                  <a:srgbClr val="5877EB"/>
                </a:solidFill>
                <a:latin typeface="+mj-lt"/>
                <a:cs typeface="PF Paperback"/>
                <a:hlinkClick r:id="rId8"/>
              </a:rPr>
              <a:t>www.zenodo.org</a:t>
            </a:r>
          </a:p>
        </p:txBody>
      </p:sp>
    </p:spTree>
    <p:extLst>
      <p:ext uri="{BB962C8B-B14F-4D97-AF65-F5344CB8AC3E}">
        <p14:creationId xmlns:p14="http://schemas.microsoft.com/office/powerpoint/2010/main" val="2451574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1+#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27584" y="3844082"/>
            <a:ext cx="7683004" cy="998074"/>
          </a:xfrm>
        </p:spPr>
        <p:txBody>
          <a:bodyPr>
            <a:normAutofit/>
          </a:bodyPr>
          <a:lstStyle/>
          <a:p>
            <a:pPr algn="ctr"/>
            <a:r>
              <a:rPr lang="fr-FR" cap="none" dirty="0" smtClean="0"/>
              <a:t>Déposer dans un entrepôt</a:t>
            </a:r>
            <a:endParaRPr lang="fr-FR" cap="none" dirty="0"/>
          </a:p>
        </p:txBody>
      </p:sp>
      <p:sp>
        <p:nvSpPr>
          <p:cNvPr id="6" name="Espace réservé du texte 5"/>
          <p:cNvSpPr>
            <a:spLocks noGrp="1"/>
          </p:cNvSpPr>
          <p:nvPr>
            <p:ph type="body" idx="10"/>
          </p:nvPr>
        </p:nvSpPr>
        <p:spPr/>
        <p:txBody>
          <a:bodyPr/>
          <a:lstStyle/>
          <a:p>
            <a:r>
              <a:rPr lang="fr-FR" dirty="0" smtClean="0"/>
              <a:t>_03</a:t>
            </a:r>
          </a:p>
        </p:txBody>
      </p:sp>
    </p:spTree>
    <p:extLst>
      <p:ext uri="{BB962C8B-B14F-4D97-AF65-F5344CB8AC3E}">
        <p14:creationId xmlns:p14="http://schemas.microsoft.com/office/powerpoint/2010/main" val="508488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Avant de déposer : </a:t>
            </a:r>
            <a:r>
              <a:rPr lang="fr-FR" dirty="0" smtClean="0">
                <a:latin typeface="+mj-lt"/>
              </a:rPr>
              <a:t>préparer ses </a:t>
            </a:r>
            <a:r>
              <a:rPr lang="fr-FR" dirty="0" smtClean="0">
                <a:latin typeface="+mj-lt"/>
              </a:rPr>
              <a:t>données</a:t>
            </a:r>
            <a:endParaRPr lang="fr-FR" dirty="0">
              <a:latin typeface="+mj-lt"/>
            </a:endParaRPr>
          </a:p>
        </p:txBody>
      </p:sp>
      <p:sp>
        <p:nvSpPr>
          <p:cNvPr id="2" name="Espace réservé du texte 1"/>
          <p:cNvSpPr>
            <a:spLocks noGrp="1"/>
          </p:cNvSpPr>
          <p:nvPr>
            <p:ph type="body" sz="quarter" idx="10"/>
          </p:nvPr>
        </p:nvSpPr>
        <p:spPr>
          <a:xfrm>
            <a:off x="107504" y="1124744"/>
            <a:ext cx="8928992" cy="4590271"/>
          </a:xfrm>
        </p:spPr>
        <p:txBody>
          <a:bodyPr/>
          <a:lstStyle/>
          <a:p>
            <a:r>
              <a:rPr lang="fr-FR" sz="1800" dirty="0" smtClean="0">
                <a:latin typeface="+mn-lt"/>
                <a:sym typeface="Wingdings" panose="05000000000000000000" pitchFamily="2" charset="2"/>
              </a:rPr>
              <a:t>Sélectionner, structurer, agréger les </a:t>
            </a:r>
            <a:r>
              <a:rPr lang="fr-FR" sz="1800" dirty="0">
                <a:latin typeface="+mn-lt"/>
                <a:sym typeface="Wingdings" panose="05000000000000000000" pitchFamily="2" charset="2"/>
              </a:rPr>
              <a:t>jeux de données à partager</a:t>
            </a:r>
          </a:p>
          <a:p>
            <a:r>
              <a:rPr lang="fr-FR" sz="1800" dirty="0" smtClean="0">
                <a:latin typeface="+mn-lt"/>
                <a:sym typeface="Wingdings" panose="05000000000000000000" pitchFamily="2" charset="2"/>
              </a:rPr>
              <a:t>Organiser et nommer les fichiers de façon explicite :</a:t>
            </a:r>
          </a:p>
          <a:p>
            <a:pPr lvl="1"/>
            <a:r>
              <a:rPr lang="fr-FR" sz="1600" dirty="0" smtClean="0">
                <a:latin typeface="+mn-lt"/>
                <a:sym typeface="Wingdings" panose="05000000000000000000" pitchFamily="2" charset="2"/>
              </a:rPr>
              <a:t>Suivre les bonnes pratiques de convention de nommage des fichiers, exemple : Convention du </a:t>
            </a:r>
            <a:r>
              <a:rPr lang="fr-FR" sz="1600" dirty="0" err="1" smtClean="0">
                <a:latin typeface="+mn-lt"/>
                <a:sym typeface="Wingdings" panose="05000000000000000000" pitchFamily="2" charset="2"/>
              </a:rPr>
              <a:t>DOE’s</a:t>
            </a:r>
            <a:r>
              <a:rPr lang="fr-FR" sz="1600" dirty="0" smtClean="0">
                <a:latin typeface="+mn-lt"/>
                <a:sym typeface="Wingdings" panose="05000000000000000000" pitchFamily="2" charset="2"/>
              </a:rPr>
              <a:t> </a:t>
            </a:r>
            <a:r>
              <a:rPr lang="fr-FR" sz="1600" dirty="0" err="1" smtClean="0">
                <a:latin typeface="+mn-lt"/>
                <a:sym typeface="Wingdings" panose="05000000000000000000" pitchFamily="2" charset="2"/>
              </a:rPr>
              <a:t>Atmospheric</a:t>
            </a:r>
            <a:r>
              <a:rPr lang="fr-FR" sz="1600" dirty="0" smtClean="0">
                <a:latin typeface="+mn-lt"/>
                <a:sym typeface="Wingdings" panose="05000000000000000000" pitchFamily="2" charset="2"/>
              </a:rPr>
              <a:t> Radiation </a:t>
            </a:r>
            <a:r>
              <a:rPr lang="fr-FR" sz="1600" dirty="0" err="1" smtClean="0">
                <a:latin typeface="+mn-lt"/>
                <a:sym typeface="Wingdings" panose="05000000000000000000" pitchFamily="2" charset="2"/>
              </a:rPr>
              <a:t>Measurement</a:t>
            </a:r>
            <a:r>
              <a:rPr lang="fr-FR" sz="1600" dirty="0" smtClean="0">
                <a:latin typeface="+mn-lt"/>
                <a:sym typeface="Wingdings" panose="05000000000000000000" pitchFamily="2" charset="2"/>
              </a:rPr>
              <a:t> (ARM) program : </a:t>
            </a:r>
            <a:r>
              <a:rPr lang="fr-FR" sz="1600" dirty="0" smtClean="0">
                <a:latin typeface="+mn-lt"/>
                <a:sym typeface="Wingdings" panose="05000000000000000000" pitchFamily="2" charset="2"/>
                <a:hlinkClick r:id="rId3"/>
              </a:rPr>
              <a:t>http://www.arm.gov/data/docs/plan#formatting</a:t>
            </a:r>
            <a:endParaRPr lang="fr-FR" sz="1600" dirty="0" smtClean="0">
              <a:latin typeface="+mn-lt"/>
              <a:sym typeface="Wingdings" panose="05000000000000000000" pitchFamily="2" charset="2"/>
            </a:endParaRPr>
          </a:p>
          <a:p>
            <a:r>
              <a:rPr lang="fr-FR" sz="1800" dirty="0" smtClean="0">
                <a:latin typeface="+mn-lt"/>
              </a:rPr>
              <a:t>Vérifier </a:t>
            </a:r>
            <a:r>
              <a:rPr lang="fr-FR" sz="1800" dirty="0">
                <a:latin typeface="+mn-lt"/>
              </a:rPr>
              <a:t>le respect des formats de fichiers préconisés pour une réutilisation large et à long terme</a:t>
            </a:r>
          </a:p>
          <a:p>
            <a:pPr lvl="1"/>
            <a:r>
              <a:rPr lang="fr-FR" sz="1600" dirty="0">
                <a:latin typeface="+mn-lt"/>
              </a:rPr>
              <a:t>Formats acceptés par l’entrepôt choisi. Privilégier les formats ouverts ou largement répandus. </a:t>
            </a:r>
          </a:p>
          <a:p>
            <a:pPr lvl="1"/>
            <a:r>
              <a:rPr lang="fr-FR" sz="1600" dirty="0">
                <a:latin typeface="+mn-lt"/>
              </a:rPr>
              <a:t>Le CINES propose un outil FACILE pour vérifier la validité des formats des fichiers à déposer sur sa plateforme PAC.</a:t>
            </a:r>
          </a:p>
          <a:p>
            <a:r>
              <a:rPr lang="fr-FR" sz="1800" dirty="0" smtClean="0">
                <a:latin typeface="+mn-lt"/>
              </a:rPr>
              <a:t>Vérifier que le volume des fichiers ne dépasse pas la limite autorisée par l’entrepôt visé.</a:t>
            </a:r>
          </a:p>
          <a:p>
            <a:pPr lvl="1"/>
            <a:r>
              <a:rPr lang="fr-FR" sz="1600" dirty="0" smtClean="0">
                <a:latin typeface="+mn-lt"/>
              </a:rPr>
              <a:t>L’entrepôt </a:t>
            </a:r>
            <a:r>
              <a:rPr lang="fr-FR" sz="1600" dirty="0" err="1" smtClean="0">
                <a:latin typeface="+mn-lt"/>
              </a:rPr>
              <a:t>Zenodo</a:t>
            </a:r>
            <a:r>
              <a:rPr lang="fr-FR" sz="1600" dirty="0" smtClean="0">
                <a:latin typeface="+mn-lt"/>
              </a:rPr>
              <a:t> limite la taille à 2GB par fichier. Pour l’entrepôt </a:t>
            </a:r>
            <a:r>
              <a:rPr lang="fr-FR" sz="1600" dirty="0" err="1" smtClean="0">
                <a:latin typeface="+mn-lt"/>
              </a:rPr>
              <a:t>figshare</a:t>
            </a:r>
            <a:r>
              <a:rPr lang="fr-FR" sz="1600" dirty="0" smtClean="0">
                <a:latin typeface="+mn-lt"/>
              </a:rPr>
              <a:t>, la limite est de 5GB par fichier.</a:t>
            </a:r>
          </a:p>
          <a:p>
            <a:r>
              <a:rPr lang="fr-FR" sz="1800" dirty="0" smtClean="0">
                <a:latin typeface="+mn-lt"/>
              </a:rPr>
              <a:t>Décrire </a:t>
            </a:r>
            <a:r>
              <a:rPr lang="fr-FR" sz="1800" dirty="0">
                <a:latin typeface="+mn-lt"/>
              </a:rPr>
              <a:t>les données de manière suffisante pour assurer leur validation, reproductibilité, </a:t>
            </a:r>
            <a:r>
              <a:rPr lang="fr-FR" sz="1800" dirty="0" smtClean="0">
                <a:latin typeface="+mn-lt"/>
              </a:rPr>
              <a:t>réutilisation</a:t>
            </a:r>
            <a:endParaRPr lang="fr-FR" sz="1800"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23714704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274638"/>
            <a:ext cx="8928992" cy="796908"/>
          </a:xfrm>
        </p:spPr>
        <p:txBody>
          <a:bodyPr/>
          <a:lstStyle/>
          <a:p>
            <a:r>
              <a:rPr lang="fr-FR" sz="2400" dirty="0" smtClean="0">
                <a:latin typeface="+mj-lt"/>
              </a:rPr>
              <a:t>Avant de déposer : vérifier </a:t>
            </a:r>
            <a:r>
              <a:rPr lang="fr-FR" sz="2400" dirty="0" smtClean="0">
                <a:latin typeface="+mj-lt"/>
              </a:rPr>
              <a:t>le respect de l’éthique et du cadre légal</a:t>
            </a:r>
            <a:endParaRPr lang="fr-FR" sz="2400" dirty="0">
              <a:latin typeface="+mj-lt"/>
            </a:endParaRPr>
          </a:p>
        </p:txBody>
      </p:sp>
      <p:sp>
        <p:nvSpPr>
          <p:cNvPr id="2" name="Espace réservé du texte 1"/>
          <p:cNvSpPr>
            <a:spLocks noGrp="1"/>
          </p:cNvSpPr>
          <p:nvPr>
            <p:ph type="body" sz="quarter" idx="10"/>
          </p:nvPr>
        </p:nvSpPr>
        <p:spPr>
          <a:xfrm>
            <a:off x="107504" y="1124744"/>
            <a:ext cx="8928992" cy="5040560"/>
          </a:xfrm>
        </p:spPr>
        <p:txBody>
          <a:bodyPr/>
          <a:lstStyle/>
          <a:p>
            <a:r>
              <a:rPr lang="fr-FR" sz="1800" dirty="0" smtClean="0">
                <a:latin typeface="+mn-lt"/>
              </a:rPr>
              <a:t>Vérifier </a:t>
            </a:r>
            <a:r>
              <a:rPr lang="fr-FR" sz="1800" dirty="0">
                <a:latin typeface="+mn-lt"/>
              </a:rPr>
              <a:t>le respect des principes éthiques :</a:t>
            </a:r>
          </a:p>
          <a:p>
            <a:pPr lvl="1"/>
            <a:r>
              <a:rPr lang="fr-FR" sz="1600" dirty="0">
                <a:latin typeface="+mn-lt"/>
              </a:rPr>
              <a:t>En particulier, données à caractère personnel (informations permettant d’identifier directement ou indirectement une personne physique : nom, adresse, numéro de téléphone, numéro de sécurité social..) selon l’article. 2 de la loi "Informatique et libertés. Se référer à la CNIL ou au correspondant Informatique et Libertés de </a:t>
            </a:r>
            <a:r>
              <a:rPr lang="fr-FR" sz="1600" dirty="0" smtClean="0">
                <a:latin typeface="+mn-lt"/>
              </a:rPr>
              <a:t>son organisme</a:t>
            </a:r>
            <a:r>
              <a:rPr lang="fr-FR" sz="1600" dirty="0">
                <a:latin typeface="+mn-lt"/>
              </a:rPr>
              <a:t>.</a:t>
            </a:r>
          </a:p>
          <a:p>
            <a:r>
              <a:rPr lang="fr-FR" sz="1800" dirty="0">
                <a:latin typeface="+mn-lt"/>
              </a:rPr>
              <a:t>Vérifier </a:t>
            </a:r>
            <a:r>
              <a:rPr lang="fr-FR" sz="1800" dirty="0" smtClean="0">
                <a:latin typeface="+mn-lt"/>
              </a:rPr>
              <a:t>la communicabilité des données. Certaines données ne sont pas communicables :</a:t>
            </a:r>
          </a:p>
          <a:p>
            <a:pPr lvl="1"/>
            <a:r>
              <a:rPr lang="fr-FR" sz="1600" dirty="0">
                <a:latin typeface="+mn-lt"/>
              </a:rPr>
              <a:t>D</a:t>
            </a:r>
            <a:r>
              <a:rPr lang="fr-FR" sz="1600" dirty="0" smtClean="0">
                <a:latin typeface="+mn-lt"/>
              </a:rPr>
              <a:t>onnées relatives à l’exécution d'un contrat de prestation de services exécuté pour le compte d'une ou de plusieurs personnes déterminées (non publiques); </a:t>
            </a:r>
          </a:p>
          <a:p>
            <a:pPr lvl="1"/>
            <a:r>
              <a:rPr lang="fr-FR" sz="1600" dirty="0" smtClean="0">
                <a:latin typeface="+mn-lt"/>
              </a:rPr>
              <a:t>Données relatives à la sécurité publique ou au secret;</a:t>
            </a:r>
          </a:p>
          <a:p>
            <a:pPr lvl="1"/>
            <a:r>
              <a:rPr lang="fr-FR" sz="1600" smtClean="0">
                <a:latin typeface="+mn-lt"/>
              </a:rPr>
              <a:t>Données </a:t>
            </a:r>
            <a:r>
              <a:rPr lang="fr-FR" sz="1600" dirty="0" smtClean="0">
                <a:latin typeface="+mn-lt"/>
              </a:rPr>
              <a:t>relatives aux secrets professionnels</a:t>
            </a:r>
          </a:p>
          <a:p>
            <a:r>
              <a:rPr lang="fr-FR" sz="1800" dirty="0" smtClean="0">
                <a:latin typeface="+mn-lt"/>
              </a:rPr>
              <a:t>Convenir des conditions </a:t>
            </a:r>
            <a:r>
              <a:rPr lang="fr-FR" sz="1800" dirty="0">
                <a:latin typeface="+mn-lt"/>
              </a:rPr>
              <a:t>de </a:t>
            </a:r>
            <a:r>
              <a:rPr lang="fr-FR" sz="1800" dirty="0" smtClean="0">
                <a:latin typeface="+mn-lt"/>
              </a:rPr>
              <a:t>diffusion et de réutilisation </a:t>
            </a:r>
            <a:r>
              <a:rPr lang="fr-FR" sz="1800" dirty="0">
                <a:latin typeface="+mn-lt"/>
              </a:rPr>
              <a:t>des </a:t>
            </a:r>
            <a:r>
              <a:rPr lang="fr-FR" sz="1800" dirty="0" smtClean="0">
                <a:latin typeface="+mn-lt"/>
              </a:rPr>
              <a:t>données avec les collaborateurs </a:t>
            </a:r>
            <a:r>
              <a:rPr lang="fr-FR" sz="1800" dirty="0">
                <a:latin typeface="+mn-lt"/>
              </a:rPr>
              <a:t>:</a:t>
            </a:r>
          </a:p>
          <a:p>
            <a:pPr lvl="1"/>
            <a:r>
              <a:rPr lang="fr-FR" sz="1600" dirty="0">
                <a:latin typeface="+mn-lt"/>
              </a:rPr>
              <a:t>Accord des collaborateurs pour diffuser les données dans le cadre d’un projet particulier. Voir éventuellement accord de consortium.</a:t>
            </a:r>
          </a:p>
          <a:p>
            <a:pPr lvl="1"/>
            <a:r>
              <a:rPr lang="fr-FR" sz="1600" dirty="0">
                <a:latin typeface="+mn-lt"/>
              </a:rPr>
              <a:t>Convenir des modalités </a:t>
            </a:r>
            <a:r>
              <a:rPr lang="fr-FR" sz="1600" dirty="0" smtClean="0">
                <a:latin typeface="+mn-lt"/>
              </a:rPr>
              <a:t>de </a:t>
            </a:r>
            <a:r>
              <a:rPr lang="fr-FR" sz="1600" dirty="0">
                <a:latin typeface="+mn-lt"/>
              </a:rPr>
              <a:t>réutilisation (licence)</a:t>
            </a:r>
          </a:p>
          <a:p>
            <a:endParaRPr lang="fr-FR" sz="1600" dirty="0" smtClean="0">
              <a:latin typeface="+mn-lt"/>
              <a:sym typeface="Wingdings" panose="05000000000000000000" pitchFamily="2" charset="2"/>
            </a:endParaRPr>
          </a:p>
          <a:p>
            <a:pPr lvl="1"/>
            <a:endParaRPr lang="fr-FR" sz="1600" dirty="0">
              <a:latin typeface="+mn-lt"/>
              <a:sym typeface="Wingdings" panose="05000000000000000000" pitchFamily="2" charset="2"/>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17622335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Documenter les données</a:t>
            </a:r>
            <a:endParaRPr lang="fr-FR" dirty="0">
              <a:latin typeface="+mj-lt"/>
            </a:endParaRPr>
          </a:p>
        </p:txBody>
      </p:sp>
      <p:sp>
        <p:nvSpPr>
          <p:cNvPr id="2" name="Espace réservé du texte 1"/>
          <p:cNvSpPr>
            <a:spLocks noGrp="1"/>
          </p:cNvSpPr>
          <p:nvPr>
            <p:ph type="body" sz="quarter" idx="10"/>
          </p:nvPr>
        </p:nvSpPr>
        <p:spPr>
          <a:xfrm>
            <a:off x="143828" y="1700808"/>
            <a:ext cx="6393278" cy="4320480"/>
          </a:xfrm>
        </p:spPr>
        <p:txBody>
          <a:bodyPr/>
          <a:lstStyle/>
          <a:p>
            <a:r>
              <a:rPr lang="fr-FR" sz="1800" dirty="0" smtClean="0"/>
              <a:t>La </a:t>
            </a:r>
            <a:r>
              <a:rPr lang="fr-FR" sz="1800" dirty="0"/>
              <a:t>documentation inclut les </a:t>
            </a:r>
            <a:r>
              <a:rPr lang="fr-FR" sz="1800" dirty="0">
                <a:sym typeface="Wingdings" panose="05000000000000000000" pitchFamily="2" charset="2"/>
              </a:rPr>
              <a:t>métadonnées, dictionnaires de données, et autres </a:t>
            </a:r>
            <a:r>
              <a:rPr lang="fr-FR" sz="1800" dirty="0" smtClean="0">
                <a:sym typeface="Wingdings" panose="05000000000000000000" pitchFamily="2" charset="2"/>
              </a:rPr>
              <a:t>documents utiles tels </a:t>
            </a:r>
            <a:r>
              <a:rPr lang="fr-FR" sz="1800" dirty="0">
                <a:sym typeface="Wingdings" panose="05000000000000000000" pitchFamily="2" charset="2"/>
              </a:rPr>
              <a:t>que fichiers </a:t>
            </a:r>
            <a:r>
              <a:rPr lang="fr-FR" sz="1800" dirty="0" err="1">
                <a:sym typeface="Wingdings" panose="05000000000000000000" pitchFamily="2" charset="2"/>
              </a:rPr>
              <a:t>readme</a:t>
            </a:r>
            <a:endParaRPr lang="fr-FR" sz="1800" dirty="0">
              <a:sym typeface="Wingdings" panose="05000000000000000000" pitchFamily="2" charset="2"/>
            </a:endParaRPr>
          </a:p>
          <a:p>
            <a:r>
              <a:rPr lang="fr-FR" sz="1800" dirty="0" smtClean="0">
                <a:sym typeface="Wingdings" panose="05000000000000000000" pitchFamily="2" charset="2"/>
              </a:rPr>
              <a:t>Privilégier </a:t>
            </a:r>
            <a:r>
              <a:rPr lang="fr-FR" sz="1800" dirty="0">
                <a:sym typeface="Wingdings" panose="05000000000000000000" pitchFamily="2" charset="2"/>
              </a:rPr>
              <a:t>les standards/ terminologies de son domaine.</a:t>
            </a:r>
          </a:p>
          <a:p>
            <a:pPr lvl="1"/>
            <a:r>
              <a:rPr lang="fr-FR" sz="1600" dirty="0">
                <a:sym typeface="Wingdings" panose="05000000000000000000" pitchFamily="2" charset="2"/>
              </a:rPr>
              <a:t>Les entrepôts multidisciplinaires requièrent peu de métadonnées et s’appuient la plupart du temps sur des standards généralistes </a:t>
            </a:r>
            <a:r>
              <a:rPr lang="fr-FR" sz="1600" dirty="0" smtClean="0">
                <a:sym typeface="Wingdings" panose="05000000000000000000" pitchFamily="2" charset="2"/>
              </a:rPr>
              <a:t>(Dublin </a:t>
            </a:r>
            <a:r>
              <a:rPr lang="fr-FR" sz="1600" dirty="0" err="1">
                <a:sym typeface="Wingdings" panose="05000000000000000000" pitchFamily="2" charset="2"/>
              </a:rPr>
              <a:t>Core</a:t>
            </a:r>
            <a:r>
              <a:rPr lang="fr-FR" sz="1600" dirty="0">
                <a:sym typeface="Wingdings" panose="05000000000000000000" pitchFamily="2" charset="2"/>
              </a:rPr>
              <a:t>, </a:t>
            </a:r>
            <a:r>
              <a:rPr lang="fr-FR" sz="1600" dirty="0" err="1" smtClean="0">
                <a:sym typeface="Wingdings" panose="05000000000000000000" pitchFamily="2" charset="2"/>
              </a:rPr>
              <a:t>Datacite</a:t>
            </a:r>
            <a:r>
              <a:rPr lang="fr-FR" sz="1600" dirty="0" smtClean="0">
                <a:sym typeface="Wingdings" panose="05000000000000000000" pitchFamily="2" charset="2"/>
              </a:rPr>
              <a:t>). </a:t>
            </a:r>
            <a:endParaRPr lang="fr-FR" sz="1600" dirty="0">
              <a:sym typeface="Wingdings" panose="05000000000000000000" pitchFamily="2" charset="2"/>
            </a:endParaRPr>
          </a:p>
          <a:p>
            <a:pPr lvl="1"/>
            <a:r>
              <a:rPr lang="fr-FR" sz="1600" dirty="0">
                <a:sym typeface="Wingdings" panose="05000000000000000000" pitchFamily="2" charset="2"/>
              </a:rPr>
              <a:t>Les entrepôts spécialisés requièrent des informations plus précises sur la base de standards disciplinaires. </a:t>
            </a:r>
            <a:endParaRPr lang="fr-FR" sz="1600" dirty="0" smtClean="0">
              <a:sym typeface="Wingdings" panose="05000000000000000000" pitchFamily="2" charset="2"/>
            </a:endParaRPr>
          </a:p>
          <a:p>
            <a:r>
              <a:rPr lang="fr-FR" sz="1800" dirty="0" smtClean="0">
                <a:sym typeface="Wingdings" panose="05000000000000000000" pitchFamily="2" charset="2"/>
              </a:rPr>
              <a:t>Suivre les recommandations </a:t>
            </a:r>
            <a:r>
              <a:rPr lang="fr-FR" sz="1800" dirty="0">
                <a:sym typeface="Wingdings" panose="05000000000000000000" pitchFamily="2" charset="2"/>
              </a:rPr>
              <a:t>de sa discipline / communauté</a:t>
            </a:r>
          </a:p>
          <a:p>
            <a:pPr lvl="1"/>
            <a:r>
              <a:rPr lang="fr-FR" sz="1600" dirty="0">
                <a:sym typeface="Wingdings" panose="05000000000000000000" pitchFamily="2" charset="2"/>
                <a:hlinkClick r:id="rId3"/>
              </a:rPr>
              <a:t>http://</a:t>
            </a:r>
            <a:r>
              <a:rPr lang="fr-FR" sz="1600" dirty="0" smtClean="0">
                <a:sym typeface="Wingdings" panose="05000000000000000000" pitchFamily="2" charset="2"/>
                <a:hlinkClick r:id="rId3"/>
              </a:rPr>
              <a:t>www.researchconnections.org/content/childcare/find/archive-data.html</a:t>
            </a:r>
            <a:r>
              <a:rPr lang="fr-FR" sz="1600" dirty="0" smtClean="0">
                <a:sym typeface="Wingdings" panose="05000000000000000000" pitchFamily="2" charset="2"/>
              </a:rPr>
              <a:t>  </a:t>
            </a:r>
            <a:endParaRPr lang="fr-FR" sz="1600" dirty="0">
              <a:sym typeface="Wingdings" panose="05000000000000000000" pitchFamily="2" charset="2"/>
            </a:endParaRPr>
          </a:p>
          <a:p>
            <a:pPr lvl="1"/>
            <a:r>
              <a:rPr lang="fr-FR" sz="1600" dirty="0" smtClean="0">
                <a:sym typeface="Wingdings" panose="05000000000000000000" pitchFamily="2" charset="2"/>
                <a:hlinkClick r:id="rId4"/>
              </a:rPr>
              <a:t>RDA </a:t>
            </a:r>
            <a:r>
              <a:rPr lang="fr-FR" sz="1600" dirty="0" err="1" smtClean="0">
                <a:sym typeface="Wingdings" panose="05000000000000000000" pitchFamily="2" charset="2"/>
                <a:hlinkClick r:id="rId4"/>
              </a:rPr>
              <a:t>Wheat</a:t>
            </a:r>
            <a:r>
              <a:rPr lang="fr-FR" sz="1600" dirty="0" smtClean="0">
                <a:sym typeface="Wingdings" panose="05000000000000000000" pitchFamily="2" charset="2"/>
                <a:hlinkClick r:id="rId4"/>
              </a:rPr>
              <a:t> </a:t>
            </a:r>
            <a:r>
              <a:rPr lang="fr-FR" sz="1600" dirty="0">
                <a:sym typeface="Wingdings" panose="05000000000000000000" pitchFamily="2" charset="2"/>
                <a:hlinkClick r:id="rId4"/>
              </a:rPr>
              <a:t>data </a:t>
            </a:r>
            <a:r>
              <a:rPr lang="fr-FR" sz="1600" dirty="0" err="1" smtClean="0">
                <a:sym typeface="Wingdings" panose="05000000000000000000" pitchFamily="2" charset="2"/>
                <a:hlinkClick r:id="rId4"/>
              </a:rPr>
              <a:t>interoperability</a:t>
            </a:r>
            <a:endParaRPr lang="fr-FR" sz="1600" dirty="0">
              <a:sym typeface="Wingdings" panose="05000000000000000000" pitchFamily="2" charset="2"/>
            </a:endParaRPr>
          </a:p>
          <a:p>
            <a:pPr lvl="1"/>
            <a:r>
              <a:rPr lang="fr-FR" sz="1600" dirty="0" smtClean="0">
                <a:sym typeface="Wingdings" panose="05000000000000000000" pitchFamily="2" charset="2"/>
              </a:rPr>
              <a:t>Etc.</a:t>
            </a:r>
            <a:endParaRPr lang="fr-FR" sz="1600" dirty="0">
              <a:sym typeface="Wingdings" panose="05000000000000000000" pitchFamily="2" charset="2"/>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7106" y="116632"/>
            <a:ext cx="2606893" cy="256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4652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Formats ouverts</a:t>
            </a:r>
            <a:endParaRPr lang="fr-FR" dirty="0">
              <a:latin typeface="+mj-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
        <p:nvSpPr>
          <p:cNvPr id="3" name="Espace réservé du texte 2"/>
          <p:cNvSpPr>
            <a:spLocks noGrp="1"/>
          </p:cNvSpPr>
          <p:nvPr>
            <p:ph type="body" sz="quarter" idx="10"/>
          </p:nvPr>
        </p:nvSpPr>
        <p:spPr>
          <a:xfrm>
            <a:off x="539552" y="1772816"/>
            <a:ext cx="8143932" cy="4000527"/>
          </a:xfrm>
        </p:spPr>
        <p:txBody>
          <a:bodyPr/>
          <a:lstStyle/>
          <a:p>
            <a:r>
              <a:rPr lang="fr-FR" sz="2000" dirty="0" smtClean="0"/>
              <a:t>Guides du CINES</a:t>
            </a:r>
          </a:p>
          <a:p>
            <a:pPr lvl="1"/>
            <a:r>
              <a:rPr lang="fr-FR" sz="1800" dirty="0" smtClean="0"/>
              <a:t>Guide </a:t>
            </a:r>
            <a:r>
              <a:rPr lang="fr-FR" sz="1800" dirty="0"/>
              <a:t>méthodologique pour le choix de formats numériques pérennes dans un contexte de données orales et visuelles : </a:t>
            </a:r>
            <a:r>
              <a:rPr lang="fr-FR" sz="1800" dirty="0">
                <a:hlinkClick r:id="rId2"/>
              </a:rPr>
              <a:t>http://</a:t>
            </a:r>
            <a:r>
              <a:rPr lang="fr-FR" sz="1800" dirty="0" smtClean="0">
                <a:hlinkClick r:id="rId2"/>
              </a:rPr>
              <a:t>www.huma-num.fr/sites/default/files/guide-formats-numeriques.pdf</a:t>
            </a:r>
            <a:r>
              <a:rPr lang="fr-FR" sz="1800" dirty="0" smtClean="0"/>
              <a:t> </a:t>
            </a:r>
            <a:endParaRPr lang="fr-FR" sz="1800" dirty="0"/>
          </a:p>
          <a:p>
            <a:pPr lvl="1"/>
            <a:r>
              <a:rPr lang="fr-FR" sz="1800" dirty="0"/>
              <a:t>Guide méthodologique : le format de fichier PDF : </a:t>
            </a:r>
            <a:r>
              <a:rPr lang="fr-FR" sz="1800" dirty="0">
                <a:hlinkClick r:id="rId3"/>
              </a:rPr>
              <a:t>http://</a:t>
            </a:r>
            <a:r>
              <a:rPr lang="fr-FR" sz="1800" dirty="0" smtClean="0">
                <a:hlinkClick r:id="rId3"/>
              </a:rPr>
              <a:t>www.huma-num.fr/sites/default/files/guide-format-fichiers-pdf.pdf</a:t>
            </a:r>
            <a:endParaRPr lang="fr-FR" sz="1800" dirty="0" smtClean="0"/>
          </a:p>
          <a:p>
            <a:r>
              <a:rPr lang="fr-FR" sz="2000" dirty="0" smtClean="0"/>
              <a:t>Guides de la </a:t>
            </a:r>
            <a:r>
              <a:rPr lang="fr-FR" sz="2000" dirty="0"/>
              <a:t>Library of </a:t>
            </a:r>
            <a:r>
              <a:rPr lang="fr-FR" sz="2000" dirty="0" err="1" smtClean="0"/>
              <a:t>Congress</a:t>
            </a:r>
            <a:endParaRPr lang="fr-FR" sz="2000" dirty="0"/>
          </a:p>
          <a:p>
            <a:pPr lvl="1"/>
            <a:r>
              <a:rPr lang="fr-FR" sz="1800" dirty="0">
                <a:hlinkClick r:id="rId4"/>
              </a:rPr>
              <a:t>http://</a:t>
            </a:r>
            <a:r>
              <a:rPr lang="fr-FR" sz="1800" dirty="0" smtClean="0">
                <a:hlinkClick r:id="rId4"/>
              </a:rPr>
              <a:t>www.digitalpreservation.gov/formats/content/content_categories.shtml</a:t>
            </a:r>
            <a:r>
              <a:rPr lang="fr-FR" sz="1800" dirty="0" smtClean="0"/>
              <a:t> </a:t>
            </a:r>
            <a:endParaRPr lang="fr-FR" sz="1800" dirty="0"/>
          </a:p>
        </p:txBody>
      </p:sp>
    </p:spTree>
    <p:extLst>
      <p:ext uri="{BB962C8B-B14F-4D97-AF65-F5344CB8AC3E}">
        <p14:creationId xmlns:p14="http://schemas.microsoft.com/office/powerpoint/2010/main" val="8000248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Choix d’une </a:t>
            </a:r>
            <a:r>
              <a:rPr lang="fr-FR" dirty="0" smtClean="0">
                <a:latin typeface="+mj-lt"/>
              </a:rPr>
              <a:t>licence</a:t>
            </a:r>
            <a:endParaRPr lang="fr-FR" dirty="0">
              <a:latin typeface="+mj-lt"/>
            </a:endParaRPr>
          </a:p>
        </p:txBody>
      </p:sp>
      <p:sp>
        <p:nvSpPr>
          <p:cNvPr id="2" name="Espace réservé du texte 1"/>
          <p:cNvSpPr>
            <a:spLocks noGrp="1"/>
          </p:cNvSpPr>
          <p:nvPr>
            <p:ph type="body" sz="quarter" idx="10"/>
          </p:nvPr>
        </p:nvSpPr>
        <p:spPr>
          <a:xfrm>
            <a:off x="179512" y="1604714"/>
            <a:ext cx="4608512" cy="4374247"/>
          </a:xfrm>
        </p:spPr>
        <p:txBody>
          <a:bodyPr/>
          <a:lstStyle/>
          <a:p>
            <a:r>
              <a:rPr lang="fr-FR" sz="2000" dirty="0" smtClean="0">
                <a:latin typeface="+mn-lt"/>
                <a:sym typeface="Wingdings" panose="05000000000000000000" pitchFamily="2" charset="2"/>
              </a:rPr>
              <a:t>De préférence ouverte</a:t>
            </a:r>
            <a:endParaRPr lang="fr-FR" sz="2000" dirty="0" smtClean="0">
              <a:latin typeface="+mn-lt"/>
            </a:endParaRPr>
          </a:p>
          <a:p>
            <a:r>
              <a:rPr lang="fr-FR" sz="2000" dirty="0" smtClean="0">
                <a:latin typeface="+mn-lt"/>
              </a:rPr>
              <a:t>En concertation avec les différentes parties prenantes</a:t>
            </a:r>
          </a:p>
          <a:p>
            <a:r>
              <a:rPr lang="fr-FR" sz="2000" dirty="0" smtClean="0">
                <a:latin typeface="+mn-lt"/>
              </a:rPr>
              <a:t>Et dans le respect du cadre réglementaire en vigueur</a:t>
            </a: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091327"/>
            <a:ext cx="5208662" cy="5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390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Remplir le formulaire de dépôt de l’entrepôt</a:t>
            </a:r>
            <a:endParaRPr lang="fr-FR" dirty="0">
              <a:latin typeface="+mj-lt"/>
            </a:endParaRPr>
          </a:p>
        </p:txBody>
      </p:sp>
      <p:sp>
        <p:nvSpPr>
          <p:cNvPr id="2" name="Espace réservé du texte 1"/>
          <p:cNvSpPr>
            <a:spLocks noGrp="1"/>
          </p:cNvSpPr>
          <p:nvPr>
            <p:ph type="body" sz="quarter" idx="10"/>
          </p:nvPr>
        </p:nvSpPr>
        <p:spPr>
          <a:xfrm>
            <a:off x="251520" y="1412776"/>
            <a:ext cx="8568952" cy="4302239"/>
          </a:xfrm>
        </p:spPr>
        <p:txBody>
          <a:bodyPr/>
          <a:lstStyle/>
          <a:p>
            <a:r>
              <a:rPr lang="fr-FR" dirty="0" smtClean="0">
                <a:latin typeface="+mn-lt"/>
                <a:sym typeface="Wingdings" panose="05000000000000000000" pitchFamily="2" charset="2"/>
              </a:rPr>
              <a:t>Procédure </a:t>
            </a:r>
            <a:r>
              <a:rPr lang="fr-FR" dirty="0" smtClean="0">
                <a:latin typeface="+mn-lt"/>
                <a:sym typeface="Wingdings" panose="05000000000000000000" pitchFamily="2" charset="2"/>
              </a:rPr>
              <a:t>de dépôt simplifiée et intuitive pour la plupart des entrepôts</a:t>
            </a:r>
            <a:endParaRPr lang="fr-FR" dirty="0" smtClean="0">
              <a:latin typeface="+mn-lt"/>
            </a:endParaRPr>
          </a:p>
          <a:p>
            <a:r>
              <a:rPr lang="fr-FR" dirty="0" smtClean="0">
                <a:latin typeface="+mn-lt"/>
                <a:sym typeface="Wingdings" panose="05000000000000000000" pitchFamily="2" charset="2"/>
              </a:rPr>
              <a:t>Connaître le workflow et les métadonnées proposés pour une utilisation optimale</a:t>
            </a:r>
          </a:p>
          <a:p>
            <a:r>
              <a:rPr lang="fr-FR" dirty="0" smtClean="0">
                <a:latin typeface="+mn-lt"/>
              </a:rPr>
              <a:t>Peu </a:t>
            </a:r>
            <a:r>
              <a:rPr lang="fr-FR" dirty="0" smtClean="0">
                <a:latin typeface="+mn-lt"/>
              </a:rPr>
              <a:t>de métadonnées obligatoires</a:t>
            </a:r>
          </a:p>
          <a:p>
            <a:pPr lvl="1"/>
            <a:r>
              <a:rPr lang="fr-FR" dirty="0" smtClean="0">
                <a:latin typeface="+mn-lt"/>
              </a:rPr>
              <a:t>Suivre les recommandations de l’entrepôt et de la communauté pour maximiser la visibilité et la réutilisation des données</a:t>
            </a:r>
          </a:p>
          <a:p>
            <a:r>
              <a:rPr lang="fr-FR" dirty="0" smtClean="0">
                <a:latin typeface="+mn-lt"/>
              </a:rPr>
              <a:t>Certains entrepôts proposent des </a:t>
            </a:r>
            <a:r>
              <a:rPr lang="fr-FR" dirty="0" err="1" smtClean="0">
                <a:latin typeface="+mn-lt"/>
              </a:rPr>
              <a:t>tutorials</a:t>
            </a:r>
            <a:endParaRPr lang="fr-FR" dirty="0" smtClean="0">
              <a:latin typeface="+mn-lt"/>
            </a:endParaRPr>
          </a:p>
          <a:p>
            <a:pPr lvl="1"/>
            <a:r>
              <a:rPr lang="fr-FR" dirty="0" err="1" smtClean="0">
                <a:latin typeface="+mn-lt"/>
              </a:rPr>
              <a:t>TreeBase</a:t>
            </a:r>
            <a:r>
              <a:rPr lang="fr-FR" dirty="0">
                <a:latin typeface="+mn-lt"/>
              </a:rPr>
              <a:t> : </a:t>
            </a:r>
            <a:r>
              <a:rPr lang="fr-FR" dirty="0">
                <a:latin typeface="+mn-lt"/>
                <a:hlinkClick r:id="rId2"/>
              </a:rPr>
              <a:t>https://</a:t>
            </a:r>
            <a:r>
              <a:rPr lang="fr-FR" dirty="0" smtClean="0">
                <a:latin typeface="+mn-lt"/>
                <a:hlinkClick r:id="rId2"/>
              </a:rPr>
              <a:t>treebase.org/treebase-web/submitTutorial.html</a:t>
            </a:r>
            <a:r>
              <a:rPr lang="fr-FR" dirty="0" smtClean="0">
                <a:latin typeface="+mn-lt"/>
              </a:rPr>
              <a:t> </a:t>
            </a:r>
          </a:p>
          <a:p>
            <a:pPr lvl="1"/>
            <a:r>
              <a:rPr lang="fr-FR" dirty="0" err="1" smtClean="0">
                <a:latin typeface="+mn-lt"/>
              </a:rPr>
              <a:t>FigShare</a:t>
            </a:r>
            <a:r>
              <a:rPr lang="fr-FR" dirty="0">
                <a:latin typeface="+mn-lt"/>
              </a:rPr>
              <a:t> : </a:t>
            </a:r>
            <a:r>
              <a:rPr lang="fr-FR" dirty="0">
                <a:latin typeface="+mn-lt"/>
                <a:hlinkClick r:id="rId3"/>
              </a:rPr>
              <a:t>https://</a:t>
            </a:r>
            <a:r>
              <a:rPr lang="fr-FR" dirty="0" smtClean="0">
                <a:latin typeface="+mn-lt"/>
                <a:hlinkClick r:id="rId3"/>
              </a:rPr>
              <a:t>support.figshare.com/support/solutions/articles/6000079033-what-can-i-upload-share-and-get-credit-for-through-figshare-</a:t>
            </a:r>
            <a:r>
              <a:rPr lang="fr-FR" dirty="0" smtClean="0">
                <a:latin typeface="+mn-lt"/>
              </a:rPr>
              <a:t> </a:t>
            </a:r>
            <a:endParaRPr lang="fr-FR" dirty="0">
              <a:latin typeface="+mn-lt"/>
            </a:endParaRPr>
          </a:p>
          <a:p>
            <a:endParaRPr lang="fr-FR"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39525550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27584" y="3844082"/>
            <a:ext cx="7683004" cy="998074"/>
          </a:xfrm>
        </p:spPr>
        <p:txBody>
          <a:bodyPr>
            <a:normAutofit/>
          </a:bodyPr>
          <a:lstStyle/>
          <a:p>
            <a:pPr algn="ctr"/>
            <a:r>
              <a:rPr lang="fr-FR" cap="none" dirty="0" smtClean="0"/>
              <a:t>Valoriser le dépôt</a:t>
            </a:r>
            <a:endParaRPr lang="fr-FR" cap="none" dirty="0"/>
          </a:p>
        </p:txBody>
      </p:sp>
      <p:sp>
        <p:nvSpPr>
          <p:cNvPr id="6" name="Espace réservé du texte 5"/>
          <p:cNvSpPr>
            <a:spLocks noGrp="1"/>
          </p:cNvSpPr>
          <p:nvPr>
            <p:ph type="body" idx="10"/>
          </p:nvPr>
        </p:nvSpPr>
        <p:spPr/>
        <p:txBody>
          <a:bodyPr/>
          <a:lstStyle/>
          <a:p>
            <a:r>
              <a:rPr lang="fr-FR" dirty="0" smtClean="0"/>
              <a:t>_04</a:t>
            </a:r>
          </a:p>
        </p:txBody>
      </p:sp>
    </p:spTree>
    <p:extLst>
      <p:ext uri="{BB962C8B-B14F-4D97-AF65-F5344CB8AC3E}">
        <p14:creationId xmlns:p14="http://schemas.microsoft.com/office/powerpoint/2010/main" val="2760947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27584" y="3844082"/>
            <a:ext cx="7683004" cy="998074"/>
          </a:xfrm>
        </p:spPr>
        <p:txBody>
          <a:bodyPr>
            <a:normAutofit/>
          </a:bodyPr>
          <a:lstStyle/>
          <a:p>
            <a:pPr algn="ctr"/>
            <a:r>
              <a:rPr lang="fr-FR" cap="none" dirty="0" smtClean="0"/>
              <a:t>Entrepôts de données </a:t>
            </a:r>
            <a:endParaRPr lang="fr-FR" cap="none" dirty="0"/>
          </a:p>
        </p:txBody>
      </p:sp>
      <p:sp>
        <p:nvSpPr>
          <p:cNvPr id="3" name="Espace réservé du texte 2"/>
          <p:cNvSpPr>
            <a:spLocks noGrp="1"/>
          </p:cNvSpPr>
          <p:nvPr>
            <p:ph type="body" idx="1"/>
          </p:nvPr>
        </p:nvSpPr>
        <p:spPr>
          <a:xfrm>
            <a:off x="2555776" y="4846559"/>
            <a:ext cx="6120680" cy="377786"/>
          </a:xfrm>
        </p:spPr>
        <p:txBody>
          <a:bodyPr/>
          <a:lstStyle/>
          <a:p>
            <a:r>
              <a:rPr lang="fr-FR" dirty="0" smtClean="0"/>
              <a:t>Contexte ET DEFINITIONS</a:t>
            </a:r>
            <a:endParaRPr lang="fr-FR" dirty="0"/>
          </a:p>
        </p:txBody>
      </p:sp>
      <p:sp>
        <p:nvSpPr>
          <p:cNvPr id="6" name="Espace réservé du texte 5"/>
          <p:cNvSpPr>
            <a:spLocks noGrp="1"/>
          </p:cNvSpPr>
          <p:nvPr>
            <p:ph type="body" idx="10"/>
          </p:nvPr>
        </p:nvSpPr>
        <p:spPr/>
        <p:txBody>
          <a:bodyPr/>
          <a:lstStyle/>
          <a:p>
            <a:r>
              <a:rPr lang="fr-FR" dirty="0" smtClean="0"/>
              <a:t>_01</a:t>
            </a:r>
          </a:p>
        </p:txBody>
      </p:sp>
    </p:spTree>
    <p:extLst>
      <p:ext uri="{BB962C8B-B14F-4D97-AF65-F5344CB8AC3E}">
        <p14:creationId xmlns:p14="http://schemas.microsoft.com/office/powerpoint/2010/main" val="3487022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4624"/>
            <a:ext cx="8229600" cy="796908"/>
          </a:xfrm>
        </p:spPr>
        <p:txBody>
          <a:bodyPr/>
          <a:lstStyle/>
          <a:p>
            <a:r>
              <a:rPr lang="fr-FR" dirty="0" smtClean="0">
                <a:latin typeface="+mj-lt"/>
              </a:rPr>
              <a:t>Faire connaître les données</a:t>
            </a:r>
            <a:endParaRPr lang="fr-FR" dirty="0">
              <a:latin typeface="+mj-lt"/>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9" y="908720"/>
            <a:ext cx="9077325" cy="58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3331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590" y="5372635"/>
            <a:ext cx="7848872" cy="430887"/>
          </a:xfrm>
          <a:prstGeom prst="rect">
            <a:avLst/>
          </a:prstGeom>
        </p:spPr>
        <p:txBody>
          <a:bodyPr wrap="square">
            <a:spAutoFit/>
          </a:bodyPr>
          <a:lstStyle/>
          <a:p>
            <a:endParaRPr lang="fr-FR"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(Callaghan, 2013) </a:t>
            </a:r>
            <a:r>
              <a:rPr lang="en-US" sz="1100" dirty="0" err="1" smtClean="0">
                <a:latin typeface="Arial" panose="020B0604020202020204" pitchFamily="34" charset="0"/>
                <a:cs typeface="Arial" panose="020B0604020202020204" pitchFamily="34" charset="0"/>
              </a:rPr>
              <a:t>D’après</a:t>
            </a:r>
            <a:r>
              <a:rPr lang="en-US" sz="1100" dirty="0" smtClean="0">
                <a:latin typeface="Arial" panose="020B0604020202020204" pitchFamily="34" charset="0"/>
                <a:cs typeface="Arial" panose="020B0604020202020204" pitchFamily="34" charset="0"/>
              </a:rPr>
              <a:t> :  </a:t>
            </a:r>
            <a:r>
              <a:rPr lang="de-DE" sz="1100" dirty="0" smtClean="0">
                <a:latin typeface="Arial" panose="020B0604020202020204" pitchFamily="34" charset="0"/>
                <a:cs typeface="Arial" panose="020B0604020202020204" pitchFamily="34" charset="0"/>
              </a:rPr>
              <a:t>(Reilly, </a:t>
            </a:r>
            <a:r>
              <a:rPr lang="de-DE" sz="1100" dirty="0" err="1" smtClean="0">
                <a:latin typeface="Arial" panose="020B0604020202020204" pitchFamily="34" charset="0"/>
                <a:cs typeface="Arial" panose="020B0604020202020204" pitchFamily="34" charset="0"/>
              </a:rPr>
              <a:t>Schallier</a:t>
            </a:r>
            <a:r>
              <a:rPr lang="de-DE" sz="1100" dirty="0" smtClean="0">
                <a:latin typeface="Arial" panose="020B0604020202020204" pitchFamily="34" charset="0"/>
                <a:cs typeface="Arial" panose="020B0604020202020204" pitchFamily="34" charset="0"/>
              </a:rPr>
              <a:t>, </a:t>
            </a:r>
            <a:r>
              <a:rPr lang="de-DE" sz="1100" dirty="0" err="1" smtClean="0">
                <a:latin typeface="Arial" panose="020B0604020202020204" pitchFamily="34" charset="0"/>
                <a:cs typeface="Arial" panose="020B0604020202020204" pitchFamily="34" charset="0"/>
              </a:rPr>
              <a:t>Schrimpf</a:t>
            </a:r>
            <a:r>
              <a:rPr lang="de-DE" sz="1100" dirty="0" smtClean="0">
                <a:latin typeface="Arial" panose="020B0604020202020204" pitchFamily="34" charset="0"/>
                <a:cs typeface="Arial" panose="020B0604020202020204" pitchFamily="34" charset="0"/>
              </a:rPr>
              <a:t>, Smit, &amp; Wilkinson, 2011)</a:t>
            </a:r>
            <a:endParaRPr lang="en-US" sz="1100" dirty="0">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849" y="3356992"/>
            <a:ext cx="3564304" cy="2675947"/>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67" y="332656"/>
            <a:ext cx="5014997" cy="3742232"/>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10346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28650" y="404664"/>
            <a:ext cx="7886700" cy="729079"/>
          </a:xfrm>
        </p:spPr>
        <p:txBody>
          <a:bodyPr/>
          <a:lstStyle/>
          <a:p>
            <a:r>
              <a:rPr lang="fr-FR" dirty="0" smtClean="0">
                <a:latin typeface="+mn-lt"/>
              </a:rPr>
              <a:t>Les politiques éditoriales changent</a:t>
            </a:r>
            <a:endParaRPr lang="fr-FR" dirty="0">
              <a:latin typeface="+mn-lt"/>
            </a:endParaRPr>
          </a:p>
        </p:txBody>
      </p:sp>
      <p:sp>
        <p:nvSpPr>
          <p:cNvPr id="2" name="Espace réservé du contenu 1"/>
          <p:cNvSpPr>
            <a:spLocks noGrp="1"/>
          </p:cNvSpPr>
          <p:nvPr>
            <p:ph idx="1"/>
          </p:nvPr>
        </p:nvSpPr>
        <p:spPr>
          <a:xfrm>
            <a:off x="467544" y="1412776"/>
            <a:ext cx="8496944" cy="4968552"/>
          </a:xfrm>
        </p:spPr>
        <p:txBody>
          <a:bodyPr>
            <a:normAutofit/>
          </a:bodyPr>
          <a:lstStyle/>
          <a:p>
            <a:pPr marL="342000" indent="-342000"/>
            <a:r>
              <a:rPr lang="fr-FR" dirty="0" smtClean="0">
                <a:latin typeface="+mn-lt"/>
                <a:cs typeface="Arial" panose="020B0604020202020204" pitchFamily="34" charset="0"/>
              </a:rPr>
              <a:t>Les </a:t>
            </a:r>
            <a:r>
              <a:rPr lang="fr-FR" dirty="0">
                <a:latin typeface="+mn-lt"/>
                <a:cs typeface="Arial" panose="020B0604020202020204" pitchFamily="34" charset="0"/>
              </a:rPr>
              <a:t>politiques éditoriales intègrent </a:t>
            </a:r>
            <a:r>
              <a:rPr lang="fr-FR" dirty="0" smtClean="0">
                <a:latin typeface="+mn-lt"/>
                <a:cs typeface="Arial" panose="020B0604020202020204" pitchFamily="34" charset="0"/>
              </a:rPr>
              <a:t>de plus en plus le </a:t>
            </a:r>
            <a:r>
              <a:rPr lang="fr-FR" dirty="0">
                <a:latin typeface="+mn-lt"/>
                <a:cs typeface="Arial" panose="020B0604020202020204" pitchFamily="34" charset="0"/>
              </a:rPr>
              <a:t>dépôt et le partage de </a:t>
            </a:r>
            <a:r>
              <a:rPr lang="fr-FR" dirty="0" smtClean="0">
                <a:latin typeface="+mn-lt"/>
                <a:cs typeface="Arial" panose="020B0604020202020204" pitchFamily="34" charset="0"/>
              </a:rPr>
              <a:t>données mais dans </a:t>
            </a:r>
            <a:r>
              <a:rPr lang="fr-FR" dirty="0">
                <a:latin typeface="+mn-lt"/>
                <a:cs typeface="Arial" panose="020B0604020202020204" pitchFamily="34" charset="0"/>
              </a:rPr>
              <a:t>un contexte d’augmentation des volumes des données, les éditeurs :</a:t>
            </a:r>
          </a:p>
          <a:p>
            <a:pPr marL="800100" lvl="1" indent="-342900">
              <a:buFontTx/>
              <a:buChar char="-"/>
            </a:pPr>
            <a:r>
              <a:rPr lang="fr-FR" dirty="0">
                <a:latin typeface="+mn-lt"/>
                <a:cs typeface="Arial" panose="020B0604020202020204" pitchFamily="34" charset="0"/>
              </a:rPr>
              <a:t>imposent parfois des limites de taille aux données fournies comme matériel supplémentaire des articles,</a:t>
            </a:r>
          </a:p>
          <a:p>
            <a:pPr marL="800100" lvl="1" indent="-342900">
              <a:buFontTx/>
              <a:buChar char="-"/>
            </a:pPr>
            <a:r>
              <a:rPr lang="fr-FR" dirty="0">
                <a:latin typeface="+mn-lt"/>
                <a:cs typeface="Arial" panose="020B0604020202020204" pitchFamily="34" charset="0"/>
              </a:rPr>
              <a:t>e</a:t>
            </a:r>
            <a:r>
              <a:rPr lang="fr-FR" dirty="0" smtClean="0">
                <a:latin typeface="+mn-lt"/>
                <a:cs typeface="Arial" panose="020B0604020202020204" pitchFamily="34" charset="0"/>
              </a:rPr>
              <a:t>xternalisent la gestion la curation et le stockage des données  en recommandant souvent des </a:t>
            </a:r>
            <a:r>
              <a:rPr lang="fr-FR" dirty="0">
                <a:latin typeface="+mn-lt"/>
                <a:cs typeface="Arial" panose="020B0604020202020204" pitchFamily="34" charset="0"/>
              </a:rPr>
              <a:t>entrepôts spécifiques </a:t>
            </a:r>
            <a:r>
              <a:rPr lang="fr-FR" dirty="0" smtClean="0">
                <a:latin typeface="+mn-lt"/>
                <a:cs typeface="Arial" panose="020B0604020202020204" pitchFamily="34" charset="0"/>
              </a:rPr>
              <a:t>(ex : Groupe Nature)</a:t>
            </a:r>
            <a:endParaRPr lang="fr-FR" dirty="0">
              <a:latin typeface="+mn-lt"/>
              <a:cs typeface="Arial" panose="020B0604020202020204" pitchFamily="34" charset="0"/>
            </a:endParaRPr>
          </a:p>
          <a:p>
            <a:pPr marL="800100" lvl="1" indent="-342900">
              <a:buFontTx/>
              <a:buChar char="-"/>
            </a:pPr>
            <a:r>
              <a:rPr lang="fr-FR" dirty="0" smtClean="0">
                <a:latin typeface="+mn-lt"/>
                <a:cs typeface="Arial" panose="020B0604020202020204" pitchFamily="34" charset="0"/>
              </a:rPr>
              <a:t>certains </a:t>
            </a:r>
            <a:r>
              <a:rPr lang="fr-FR" dirty="0">
                <a:latin typeface="+mn-lt"/>
                <a:cs typeface="Arial" panose="020B0604020202020204" pitchFamily="34" charset="0"/>
              </a:rPr>
              <a:t>font de la mise à disposition des données une condition préalable à l’acceptation de l’article (Nature ou </a:t>
            </a:r>
            <a:r>
              <a:rPr lang="fr-FR" dirty="0" err="1">
                <a:latin typeface="+mn-lt"/>
                <a:cs typeface="Arial" panose="020B0604020202020204" pitchFamily="34" charset="0"/>
              </a:rPr>
              <a:t>PLoS</a:t>
            </a:r>
            <a:r>
              <a:rPr lang="fr-FR" dirty="0">
                <a:latin typeface="+mn-lt"/>
                <a:cs typeface="Arial" panose="020B0604020202020204" pitchFamily="34" charset="0"/>
              </a:rPr>
              <a:t>)</a:t>
            </a:r>
          </a:p>
          <a:p>
            <a:endParaRPr lang="fr-FR" dirty="0">
              <a:latin typeface="+mn-lt"/>
              <a:cs typeface="Arial" panose="020B0604020202020204" pitchFamily="34" charset="0"/>
            </a:endParaRPr>
          </a:p>
        </p:txBody>
      </p:sp>
      <p:sp>
        <p:nvSpPr>
          <p:cNvPr id="5" name="Espace réservé du numéro de diapositive 4"/>
          <p:cNvSpPr>
            <a:spLocks noGrp="1"/>
          </p:cNvSpPr>
          <p:nvPr>
            <p:ph type="sldNum" sz="quarter" idx="11"/>
          </p:nvPr>
        </p:nvSpPr>
        <p:spPr/>
        <p:txBody>
          <a:bodyPr/>
          <a:lstStyle/>
          <a:p>
            <a:fld id="{F1D629DE-6B56-4DCE-930F-A5AAD06F6E6A}" type="slidenum">
              <a:rPr lang="fr-FR" smtClean="0"/>
              <a:pPr/>
              <a:t>32</a:t>
            </a:fld>
            <a:endParaRPr lang="fr-FR"/>
          </a:p>
        </p:txBody>
      </p:sp>
      <p:sp>
        <p:nvSpPr>
          <p:cNvPr id="6"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1945702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Rectangle 3"/>
          <p:cNvSpPr/>
          <p:nvPr/>
        </p:nvSpPr>
        <p:spPr>
          <a:xfrm>
            <a:off x="2411760" y="5661248"/>
            <a:ext cx="4320480" cy="307777"/>
          </a:xfrm>
          <a:prstGeom prst="rect">
            <a:avLst/>
          </a:prstGeom>
        </p:spPr>
        <p:txBody>
          <a:bodyPr wrap="square">
            <a:spAutoFit/>
          </a:bodyPr>
          <a:lstStyle/>
          <a:p>
            <a:r>
              <a:rPr lang="fr-FR" sz="1400" dirty="0" smtClean="0">
                <a:latin typeface="Arial" panose="020B0604020202020204" pitchFamily="34" charset="0"/>
                <a:cs typeface="Arial" panose="020B0604020202020204" pitchFamily="34" charset="0"/>
              </a:rPr>
              <a:t>Traduit </a:t>
            </a:r>
            <a:r>
              <a:rPr lang="fr-FR" sz="1400" dirty="0">
                <a:latin typeface="Arial" panose="020B0604020202020204" pitchFamily="34" charset="0"/>
                <a:cs typeface="Arial" panose="020B0604020202020204" pitchFamily="34" charset="0"/>
              </a:rPr>
              <a:t>et modifié de : </a:t>
            </a:r>
            <a:r>
              <a:rPr lang="fr-FR" sz="1400" dirty="0" smtClean="0">
                <a:latin typeface="Arial" panose="020B0604020202020204" pitchFamily="34" charset="0"/>
                <a:cs typeface="Arial" panose="020B0604020202020204" pitchFamily="34" charset="0"/>
              </a:rPr>
              <a:t>(Whyte &amp; Callaghan, 2013)</a:t>
            </a:r>
            <a:endParaRPr lang="fr-FR" sz="14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32" y="116632"/>
            <a:ext cx="7068277"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5119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274638"/>
            <a:ext cx="8507288" cy="796908"/>
          </a:xfrm>
        </p:spPr>
        <p:txBody>
          <a:bodyPr/>
          <a:lstStyle/>
          <a:p>
            <a:r>
              <a:rPr lang="fr-FR" sz="2800" dirty="0" smtClean="0">
                <a:latin typeface="+mj-lt"/>
              </a:rPr>
              <a:t>Entrepôts de données et publications scientifiques</a:t>
            </a:r>
            <a:endParaRPr lang="fr-FR" sz="2800" dirty="0">
              <a:latin typeface="+mj-lt"/>
            </a:endParaRPr>
          </a:p>
        </p:txBody>
      </p:sp>
      <p:sp>
        <p:nvSpPr>
          <p:cNvPr id="2" name="Espace réservé du texte 1"/>
          <p:cNvSpPr>
            <a:spLocks noGrp="1"/>
          </p:cNvSpPr>
          <p:nvPr>
            <p:ph type="body" sz="quarter" idx="10"/>
          </p:nvPr>
        </p:nvSpPr>
        <p:spPr>
          <a:xfrm>
            <a:off x="323528" y="1412776"/>
            <a:ext cx="8496944" cy="4536504"/>
          </a:xfrm>
        </p:spPr>
        <p:txBody>
          <a:bodyPr/>
          <a:lstStyle/>
          <a:p>
            <a:r>
              <a:rPr lang="fr-FR" sz="2000" dirty="0">
                <a:latin typeface="+mn-lt"/>
                <a:sym typeface="Wingdings" panose="05000000000000000000" pitchFamily="2" charset="2"/>
              </a:rPr>
              <a:t>D</a:t>
            </a:r>
            <a:r>
              <a:rPr lang="fr-FR" sz="2000" dirty="0" smtClean="0">
                <a:latin typeface="+mn-lt"/>
                <a:sym typeface="Wingdings" panose="05000000000000000000" pitchFamily="2" charset="2"/>
              </a:rPr>
              <a:t>époser les données dans un entrepôt avant d’avoir publier?</a:t>
            </a:r>
            <a:endParaRPr lang="fr-FR" sz="2000" dirty="0" smtClean="0">
              <a:latin typeface="+mn-lt"/>
            </a:endParaRPr>
          </a:p>
          <a:p>
            <a:pPr lvl="1"/>
            <a:r>
              <a:rPr lang="fr-FR" sz="2000" dirty="0" smtClean="0">
                <a:latin typeface="+mn-lt"/>
              </a:rPr>
              <a:t>L’entrepôt permet-il de restreindre l’accès aux données jusqu’au moment opportun?</a:t>
            </a:r>
          </a:p>
          <a:p>
            <a:r>
              <a:rPr lang="fr-FR" sz="2000" dirty="0" smtClean="0">
                <a:latin typeface="+mn-lt"/>
              </a:rPr>
              <a:t>Déposer les données liées à un article en cours de relecture?</a:t>
            </a:r>
          </a:p>
          <a:p>
            <a:pPr lvl="1"/>
            <a:r>
              <a:rPr lang="fr-FR" sz="2000" dirty="0" smtClean="0">
                <a:latin typeface="+mn-lt"/>
              </a:rPr>
              <a:t>L’entrepôt permet-il de restreindre l’accès tout en fournissant un accès sécurisé aux relecteurs?</a:t>
            </a:r>
          </a:p>
          <a:p>
            <a:pPr lvl="1"/>
            <a:r>
              <a:rPr lang="fr-FR" sz="2000" dirty="0" smtClean="0">
                <a:latin typeface="+mn-lt"/>
              </a:rPr>
              <a:t>L’anonymat est-il respecté?</a:t>
            </a:r>
            <a:endParaRPr lang="fr-FR" sz="2000" dirty="0">
              <a:latin typeface="+mn-lt"/>
            </a:endParaRPr>
          </a:p>
          <a:p>
            <a:endParaRPr lang="fr-FR" sz="2000"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36863202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476250" y="17241"/>
            <a:ext cx="8229600" cy="796908"/>
          </a:xfrm>
        </p:spPr>
        <p:txBody>
          <a:bodyPr/>
          <a:lstStyle/>
          <a:p>
            <a:r>
              <a:rPr lang="fr-FR" sz="2400" dirty="0" smtClean="0">
                <a:latin typeface="+mj-lt"/>
              </a:rPr>
              <a:t>Exemple: préconisation INRA dépôt de données soutenant un article en cours de relecture </a:t>
            </a:r>
            <a:r>
              <a:rPr lang="fr-FR" sz="2400" dirty="0"/>
              <a:t>dans </a:t>
            </a:r>
            <a:r>
              <a:rPr lang="fr-FR" sz="2400" dirty="0" err="1"/>
              <a:t>Zenodo</a:t>
            </a:r>
            <a:r>
              <a:rPr lang="fr-FR" sz="2400" dirty="0" smtClean="0">
                <a:latin typeface="+mj-lt"/>
              </a:rPr>
              <a:t> </a:t>
            </a:r>
            <a:endParaRPr lang="fr-FR" sz="2400" dirty="0">
              <a:latin typeface="+mj-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82100" cy="661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42509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Récapitulons </a:t>
            </a:r>
            <a:endParaRPr lang="fr-FR" dirty="0">
              <a:latin typeface="+mj-lt"/>
            </a:endParaRPr>
          </a:p>
        </p:txBody>
      </p:sp>
      <p:sp>
        <p:nvSpPr>
          <p:cNvPr id="2" name="Espace réservé du texte 1"/>
          <p:cNvSpPr>
            <a:spLocks noGrp="1"/>
          </p:cNvSpPr>
          <p:nvPr>
            <p:ph type="body" sz="quarter" idx="10"/>
          </p:nvPr>
        </p:nvSpPr>
        <p:spPr>
          <a:xfrm>
            <a:off x="323528" y="1412776"/>
            <a:ext cx="8496944" cy="4536504"/>
          </a:xfrm>
        </p:spPr>
        <p:txBody>
          <a:bodyPr/>
          <a:lstStyle/>
          <a:p>
            <a:r>
              <a:rPr lang="fr-FR" sz="1800" dirty="0" smtClean="0">
                <a:latin typeface="+mn-lt"/>
                <a:sym typeface="Wingdings" panose="05000000000000000000" pitchFamily="2" charset="2"/>
              </a:rPr>
              <a:t>Les entrepôts de données</a:t>
            </a:r>
            <a:endParaRPr lang="fr-FR" sz="1800" dirty="0" smtClean="0">
              <a:latin typeface="+mn-lt"/>
            </a:endParaRPr>
          </a:p>
          <a:p>
            <a:pPr lvl="1"/>
            <a:r>
              <a:rPr lang="fr-FR" sz="1600" dirty="0" smtClean="0">
                <a:latin typeface="+mn-lt"/>
              </a:rPr>
              <a:t>Mettre à disposition les données tout en assurant leur accessibilité et leur préservation sur le long terme</a:t>
            </a:r>
          </a:p>
          <a:p>
            <a:r>
              <a:rPr lang="fr-FR" sz="1800" dirty="0" smtClean="0">
                <a:latin typeface="+mn-lt"/>
              </a:rPr>
              <a:t>Choisir un entrepôt</a:t>
            </a:r>
          </a:p>
          <a:p>
            <a:pPr lvl="1"/>
            <a:r>
              <a:rPr lang="fr-FR" sz="1600" dirty="0" smtClean="0">
                <a:latin typeface="+mn-lt"/>
              </a:rPr>
              <a:t>Prendre en compte les recommandations de sa communauté / son organisme de rattachement / le financeur du projet de recherche</a:t>
            </a:r>
          </a:p>
          <a:p>
            <a:pPr lvl="1"/>
            <a:r>
              <a:rPr lang="fr-FR" sz="1600" dirty="0" smtClean="0">
                <a:latin typeface="+mn-lt"/>
              </a:rPr>
              <a:t>Comparer sa situation avec les caractéristiques, fonctions et exigences de l’entrepôt</a:t>
            </a:r>
          </a:p>
          <a:p>
            <a:pPr lvl="1"/>
            <a:r>
              <a:rPr lang="fr-FR" sz="1600" dirty="0" smtClean="0">
                <a:latin typeface="+mn-lt"/>
              </a:rPr>
              <a:t>Privilégier les entrepôts disciplinaires</a:t>
            </a:r>
          </a:p>
          <a:p>
            <a:r>
              <a:rPr lang="fr-FR" sz="1800" dirty="0" smtClean="0">
                <a:latin typeface="+mn-lt"/>
              </a:rPr>
              <a:t>Préparer le dépôt le plus tôt possible dans le cycle de la donnée</a:t>
            </a:r>
          </a:p>
          <a:p>
            <a:pPr lvl="1"/>
            <a:r>
              <a:rPr lang="fr-FR" sz="1600" dirty="0" smtClean="0">
                <a:latin typeface="+mn-lt"/>
              </a:rPr>
              <a:t>Bien structurer, organiser et documenter les données</a:t>
            </a:r>
          </a:p>
          <a:p>
            <a:pPr lvl="1"/>
            <a:r>
              <a:rPr lang="fr-FR" sz="1600" dirty="0" smtClean="0">
                <a:latin typeface="+mn-lt"/>
              </a:rPr>
              <a:t>Vérifier le respect des contraintes / exigences de l’entrepôt choisi</a:t>
            </a:r>
          </a:p>
          <a:p>
            <a:pPr lvl="1"/>
            <a:r>
              <a:rPr lang="fr-FR" sz="1600" dirty="0" smtClean="0">
                <a:latin typeface="+mn-lt"/>
              </a:rPr>
              <a:t>Vérifier le respect des principes éthiques et du cadre juridique en vigueur</a:t>
            </a:r>
          </a:p>
          <a:p>
            <a:r>
              <a:rPr lang="fr-FR" sz="1800" dirty="0" smtClean="0">
                <a:latin typeface="+mn-lt"/>
              </a:rPr>
              <a:t>Déposer les données et faire connaître leur existence</a:t>
            </a:r>
          </a:p>
          <a:p>
            <a:pPr lvl="1"/>
            <a:r>
              <a:rPr lang="fr-FR" sz="1600" dirty="0" smtClean="0">
                <a:latin typeface="+mn-lt"/>
              </a:rPr>
              <a:t>À travers notamment une publication (articles classiques, data </a:t>
            </a:r>
            <a:r>
              <a:rPr lang="fr-FR" sz="1600" dirty="0" err="1" smtClean="0">
                <a:latin typeface="+mn-lt"/>
              </a:rPr>
              <a:t>papers</a:t>
            </a:r>
            <a:r>
              <a:rPr lang="fr-FR" sz="1600" dirty="0" smtClean="0">
                <a:latin typeface="+mn-lt"/>
              </a:rPr>
              <a:t>)</a:t>
            </a:r>
          </a:p>
          <a:p>
            <a:pPr lvl="1"/>
            <a:endParaRPr lang="fr-FR" sz="1600" dirty="0" smtClean="0">
              <a:latin typeface="+mn-lt"/>
            </a:endParaRPr>
          </a:p>
          <a:p>
            <a:pPr lvl="1"/>
            <a:endParaRPr lang="fr-FR" sz="1800" dirty="0" smtClean="0">
              <a:latin typeface="+mn-lt"/>
            </a:endParaRPr>
          </a:p>
          <a:p>
            <a:endParaRPr lang="fr-FR" sz="1800" dirty="0">
              <a:latin typeface="+mn-lt"/>
            </a:endParaRPr>
          </a:p>
          <a:p>
            <a:endParaRPr lang="fr-FR" sz="1800"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35748075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mj-lt"/>
              </a:rPr>
              <a:t>Bibliographie - Webographie</a:t>
            </a:r>
            <a:endParaRPr lang="fr-FR" dirty="0">
              <a:latin typeface="+mj-lt"/>
            </a:endParaRPr>
          </a:p>
        </p:txBody>
      </p:sp>
      <p:sp>
        <p:nvSpPr>
          <p:cNvPr id="2" name="Espace réservé du texte 1"/>
          <p:cNvSpPr>
            <a:spLocks noGrp="1"/>
          </p:cNvSpPr>
          <p:nvPr>
            <p:ph type="body" sz="quarter" idx="10"/>
          </p:nvPr>
        </p:nvSpPr>
        <p:spPr>
          <a:xfrm>
            <a:off x="500034" y="1196752"/>
            <a:ext cx="8320438" cy="4518263"/>
          </a:xfrm>
        </p:spPr>
        <p:txBody>
          <a:bodyPr/>
          <a:lstStyle/>
          <a:p>
            <a:r>
              <a:rPr lang="fr-FR" sz="1600" dirty="0" err="1">
                <a:latin typeface="+mn-lt"/>
                <a:sym typeface="Wingdings" panose="05000000000000000000" pitchFamily="2" charset="2"/>
              </a:rPr>
              <a:t>Rans</a:t>
            </a:r>
            <a:r>
              <a:rPr lang="fr-FR" sz="1600" dirty="0">
                <a:latin typeface="+mn-lt"/>
                <a:sym typeface="Wingdings" panose="05000000000000000000" pitchFamily="2" charset="2"/>
              </a:rPr>
              <a:t>, J. (2016, 04 13). </a:t>
            </a:r>
            <a:r>
              <a:rPr lang="fr-FR" sz="1600" dirty="0" err="1">
                <a:latin typeface="+mn-lt"/>
                <a:sym typeface="Wingdings" panose="05000000000000000000" pitchFamily="2" charset="2"/>
              </a:rPr>
              <a:t>Managing</a:t>
            </a:r>
            <a:r>
              <a:rPr lang="fr-FR" sz="1600" dirty="0">
                <a:latin typeface="+mn-lt"/>
                <a:sym typeface="Wingdings" panose="05000000000000000000" pitchFamily="2" charset="2"/>
              </a:rPr>
              <a:t> and </a:t>
            </a:r>
            <a:r>
              <a:rPr lang="fr-FR" sz="1600" dirty="0" err="1">
                <a:latin typeface="+mn-lt"/>
                <a:sym typeface="Wingdings" panose="05000000000000000000" pitchFamily="2" charset="2"/>
              </a:rPr>
              <a:t>publishing</a:t>
            </a:r>
            <a:r>
              <a:rPr lang="fr-FR" sz="1600" dirty="0">
                <a:latin typeface="+mn-lt"/>
                <a:sym typeface="Wingdings" panose="05000000000000000000" pitchFamily="2" charset="2"/>
              </a:rPr>
              <a:t> data. Consulté le 07 01, 2016, sur </a:t>
            </a:r>
            <a:r>
              <a:rPr lang="fr-FR" sz="1600" dirty="0">
                <a:latin typeface="+mn-lt"/>
                <a:sym typeface="Wingdings" panose="05000000000000000000" pitchFamily="2" charset="2"/>
                <a:hlinkClick r:id="rId2"/>
              </a:rPr>
              <a:t>http://</a:t>
            </a:r>
            <a:r>
              <a:rPr lang="fr-FR" sz="1600" dirty="0" smtClean="0">
                <a:latin typeface="+mn-lt"/>
                <a:sym typeface="Wingdings" panose="05000000000000000000" pitchFamily="2" charset="2"/>
                <a:hlinkClick r:id="rId2"/>
              </a:rPr>
              <a:t>www.dcc.ac.uk/events/workshops/introduction-research-data-management-research-support-staff</a:t>
            </a:r>
            <a:r>
              <a:rPr lang="fr-FR" sz="1600" dirty="0" smtClean="0">
                <a:latin typeface="+mn-lt"/>
                <a:sym typeface="Wingdings" panose="05000000000000000000" pitchFamily="2" charset="2"/>
              </a:rPr>
              <a:t> : </a:t>
            </a:r>
            <a:r>
              <a:rPr lang="fr-FR" sz="1600" dirty="0">
                <a:latin typeface="+mn-lt"/>
                <a:sym typeface="Wingdings" panose="05000000000000000000" pitchFamily="2" charset="2"/>
                <a:hlinkClick r:id="rId3"/>
              </a:rPr>
              <a:t>http://</a:t>
            </a:r>
            <a:r>
              <a:rPr lang="fr-FR" sz="1600" dirty="0" smtClean="0">
                <a:latin typeface="+mn-lt"/>
                <a:sym typeface="Wingdings" panose="05000000000000000000" pitchFamily="2" charset="2"/>
                <a:hlinkClick r:id="rId3"/>
              </a:rPr>
              <a:t>www.dcc.ac.uk/webfm_send/2236</a:t>
            </a:r>
            <a:r>
              <a:rPr lang="fr-FR" sz="1600" dirty="0" smtClean="0">
                <a:latin typeface="+mn-lt"/>
                <a:sym typeface="Wingdings" panose="05000000000000000000" pitchFamily="2" charset="2"/>
              </a:rPr>
              <a:t> </a:t>
            </a:r>
            <a:endParaRPr lang="fr-FR" sz="1600" dirty="0">
              <a:latin typeface="+mn-lt"/>
              <a:sym typeface="Wingdings" panose="05000000000000000000" pitchFamily="2" charset="2"/>
            </a:endParaRPr>
          </a:p>
          <a:p>
            <a:r>
              <a:rPr lang="fr-FR" sz="1600" dirty="0" err="1">
                <a:latin typeface="+mn-lt"/>
                <a:sym typeface="Wingdings" panose="05000000000000000000" pitchFamily="2" charset="2"/>
              </a:rPr>
              <a:t>Dzalé</a:t>
            </a:r>
            <a:r>
              <a:rPr lang="fr-FR" sz="1600" dirty="0">
                <a:latin typeface="+mn-lt"/>
                <a:sym typeface="Wingdings" panose="05000000000000000000" pitchFamily="2" charset="2"/>
              </a:rPr>
              <a:t> </a:t>
            </a:r>
            <a:r>
              <a:rPr lang="fr-FR" sz="1600" dirty="0" err="1">
                <a:latin typeface="+mn-lt"/>
                <a:sym typeface="Wingdings" panose="05000000000000000000" pitchFamily="2" charset="2"/>
              </a:rPr>
              <a:t>Yeumo</a:t>
            </a:r>
            <a:r>
              <a:rPr lang="fr-FR" sz="1600" dirty="0">
                <a:latin typeface="+mn-lt"/>
                <a:sym typeface="Wingdings" panose="05000000000000000000" pitchFamily="2" charset="2"/>
              </a:rPr>
              <a:t>, E., &amp; L'</a:t>
            </a:r>
            <a:r>
              <a:rPr lang="fr-FR" sz="1600" dirty="0" err="1">
                <a:latin typeface="+mn-lt"/>
                <a:sym typeface="Wingdings" panose="05000000000000000000" pitchFamily="2" charset="2"/>
              </a:rPr>
              <a:t>Hostis</a:t>
            </a:r>
            <a:r>
              <a:rPr lang="fr-FR" sz="1600" dirty="0">
                <a:latin typeface="+mn-lt"/>
                <a:sym typeface="Wingdings" panose="05000000000000000000" pitchFamily="2" charset="2"/>
              </a:rPr>
              <a:t>, D. (</a:t>
            </a:r>
            <a:r>
              <a:rPr lang="fr-FR" sz="1600" dirty="0" err="1">
                <a:latin typeface="+mn-lt"/>
                <a:sym typeface="Wingdings" panose="05000000000000000000" pitchFamily="2" charset="2"/>
              </a:rPr>
              <a:t>n.d</a:t>
            </a:r>
            <a:r>
              <a:rPr lang="fr-FR" sz="1600" dirty="0">
                <a:latin typeface="+mn-lt"/>
                <a:sym typeface="Wingdings" panose="05000000000000000000" pitchFamily="2" charset="2"/>
              </a:rPr>
              <a:t>.). </a:t>
            </a:r>
            <a:r>
              <a:rPr lang="fr-FR" sz="1600" dirty="0">
                <a:latin typeface="+mn-lt"/>
                <a:sym typeface="Wingdings" panose="05000000000000000000" pitchFamily="2" charset="2"/>
                <a:hlinkClick r:id="rId4"/>
              </a:rPr>
              <a:t>http://prodinra.inra.fr/?locale=en#!</a:t>
            </a:r>
            <a:r>
              <a:rPr lang="fr-FR" sz="1600" dirty="0" smtClean="0">
                <a:latin typeface="+mn-lt"/>
                <a:sym typeface="Wingdings" panose="05000000000000000000" pitchFamily="2" charset="2"/>
                <a:hlinkClick r:id="rId4"/>
              </a:rPr>
              <a:t>ConsultNotice:280536</a:t>
            </a:r>
            <a:r>
              <a:rPr lang="fr-FR" sz="1600" dirty="0" smtClean="0">
                <a:latin typeface="+mn-lt"/>
                <a:sym typeface="Wingdings" panose="05000000000000000000" pitchFamily="2" charset="2"/>
              </a:rPr>
              <a:t>  </a:t>
            </a:r>
            <a:r>
              <a:rPr lang="fr-FR" sz="1600" dirty="0" err="1">
                <a:latin typeface="+mn-lt"/>
                <a:sym typeface="Wingdings" panose="05000000000000000000" pitchFamily="2" charset="2"/>
              </a:rPr>
              <a:t>Retrieved</a:t>
            </a:r>
            <a:r>
              <a:rPr lang="fr-FR" sz="1600" dirty="0">
                <a:latin typeface="+mn-lt"/>
                <a:sym typeface="Wingdings" panose="05000000000000000000" pitchFamily="2" charset="2"/>
              </a:rPr>
              <a:t> </a:t>
            </a:r>
            <a:r>
              <a:rPr lang="fr-FR" sz="1600" dirty="0" err="1">
                <a:latin typeface="+mn-lt"/>
                <a:sym typeface="Wingdings" panose="05000000000000000000" pitchFamily="2" charset="2"/>
              </a:rPr>
              <a:t>from</a:t>
            </a:r>
            <a:r>
              <a:rPr lang="fr-FR" sz="1600" dirty="0">
                <a:latin typeface="+mn-lt"/>
                <a:sym typeface="Wingdings" panose="05000000000000000000" pitchFamily="2" charset="2"/>
              </a:rPr>
              <a:t> </a:t>
            </a:r>
            <a:r>
              <a:rPr lang="fr-FR" sz="1600" dirty="0">
                <a:latin typeface="+mn-lt"/>
                <a:sym typeface="Wingdings" panose="05000000000000000000" pitchFamily="2" charset="2"/>
                <a:hlinkClick r:id="rId5"/>
              </a:rPr>
              <a:t>http://prodinra.inra.fr</a:t>
            </a:r>
            <a:r>
              <a:rPr lang="fr-FR" sz="1600" dirty="0" smtClean="0">
                <a:latin typeface="+mn-lt"/>
                <a:sym typeface="Wingdings" panose="05000000000000000000" pitchFamily="2" charset="2"/>
                <a:hlinkClick r:id="rId5"/>
              </a:rPr>
              <a:t>/</a:t>
            </a:r>
            <a:r>
              <a:rPr lang="fr-FR" sz="1600" dirty="0" smtClean="0">
                <a:latin typeface="+mn-lt"/>
                <a:sym typeface="Wingdings" panose="05000000000000000000" pitchFamily="2" charset="2"/>
              </a:rPr>
              <a:t>. </a:t>
            </a:r>
          </a:p>
          <a:p>
            <a:r>
              <a:rPr lang="en-US" sz="1600" dirty="0">
                <a:latin typeface="+mn-lt"/>
                <a:sym typeface="Wingdings" panose="05000000000000000000" pitchFamily="2" charset="2"/>
              </a:rPr>
              <a:t>Witt, Michael and </a:t>
            </a:r>
            <a:r>
              <a:rPr lang="en-US" sz="1600" dirty="0" err="1">
                <a:latin typeface="+mn-lt"/>
                <a:sym typeface="Wingdings" panose="05000000000000000000" pitchFamily="2" charset="2"/>
              </a:rPr>
              <a:t>Cragin</a:t>
            </a:r>
            <a:r>
              <a:rPr lang="en-US" sz="1600" dirty="0">
                <a:latin typeface="+mn-lt"/>
                <a:sym typeface="Wingdings" panose="05000000000000000000" pitchFamily="2" charset="2"/>
              </a:rPr>
              <a:t>, Melissa, "Introduction to Institutional Data Repositories Workshop" (2008). Libraries Research Publications</a:t>
            </a:r>
            <a:r>
              <a:rPr lang="en-US" sz="1600" dirty="0" smtClean="0">
                <a:latin typeface="+mn-lt"/>
                <a:sym typeface="Wingdings" panose="05000000000000000000" pitchFamily="2" charset="2"/>
              </a:rPr>
              <a:t>. Paper </a:t>
            </a:r>
            <a:r>
              <a:rPr lang="en-US" sz="1600" dirty="0">
                <a:latin typeface="+mn-lt"/>
                <a:sym typeface="Wingdings" panose="05000000000000000000" pitchFamily="2" charset="2"/>
              </a:rPr>
              <a:t>83</a:t>
            </a:r>
            <a:r>
              <a:rPr lang="en-US" sz="1600" dirty="0" smtClean="0">
                <a:latin typeface="+mn-lt"/>
                <a:sym typeface="Wingdings" panose="05000000000000000000" pitchFamily="2" charset="2"/>
              </a:rPr>
              <a:t>. </a:t>
            </a:r>
            <a:r>
              <a:rPr lang="en-US" sz="1600" dirty="0" smtClean="0">
                <a:latin typeface="+mn-lt"/>
                <a:sym typeface="Wingdings" panose="05000000000000000000" pitchFamily="2" charset="2"/>
                <a:hlinkClick r:id="rId6"/>
              </a:rPr>
              <a:t>http</a:t>
            </a:r>
            <a:r>
              <a:rPr lang="en-US" sz="1600" dirty="0">
                <a:latin typeface="+mn-lt"/>
                <a:sym typeface="Wingdings" panose="05000000000000000000" pitchFamily="2" charset="2"/>
                <a:hlinkClick r:id="rId6"/>
              </a:rPr>
              <a:t>://</a:t>
            </a:r>
            <a:r>
              <a:rPr lang="en-US" sz="1600" dirty="0" smtClean="0">
                <a:latin typeface="+mn-lt"/>
                <a:sym typeface="Wingdings" panose="05000000000000000000" pitchFamily="2" charset="2"/>
                <a:hlinkClick r:id="rId6"/>
              </a:rPr>
              <a:t>docs.lib.purdue.edu/lib_research/83</a:t>
            </a:r>
            <a:r>
              <a:rPr lang="en-US" sz="1600" dirty="0" smtClean="0">
                <a:latin typeface="+mn-lt"/>
                <a:sym typeface="Wingdings" panose="05000000000000000000" pitchFamily="2" charset="2"/>
              </a:rPr>
              <a:t> </a:t>
            </a:r>
          </a:p>
          <a:p>
            <a:r>
              <a:rPr lang="en-US" sz="1600" dirty="0">
                <a:latin typeface="+mn-lt"/>
                <a:sym typeface="Wingdings" panose="05000000000000000000" pitchFamily="2" charset="2"/>
              </a:rPr>
              <a:t>Inter-university Consortium for Political and Social Research (ICPSR). (2012). Guide to Social Science Data </a:t>
            </a:r>
            <a:r>
              <a:rPr lang="en-US" sz="1600" dirty="0" smtClean="0">
                <a:latin typeface="+mn-lt"/>
                <a:sym typeface="Wingdings" panose="05000000000000000000" pitchFamily="2" charset="2"/>
              </a:rPr>
              <a:t>Preparation and </a:t>
            </a:r>
            <a:r>
              <a:rPr lang="en-US" sz="1600" dirty="0">
                <a:latin typeface="+mn-lt"/>
                <a:sym typeface="Wingdings" panose="05000000000000000000" pitchFamily="2" charset="2"/>
              </a:rPr>
              <a:t>Archiving: Best Practice Throughout the Data Life Cycle (5th ed.). Ann Arbor, MI</a:t>
            </a:r>
            <a:r>
              <a:rPr lang="en-US" sz="1600" dirty="0" smtClean="0">
                <a:latin typeface="+mn-lt"/>
                <a:sym typeface="Wingdings" panose="05000000000000000000" pitchFamily="2" charset="2"/>
              </a:rPr>
              <a:t>.</a:t>
            </a:r>
          </a:p>
          <a:p>
            <a:r>
              <a:rPr lang="en-US" sz="1600" dirty="0" err="1" smtClean="0">
                <a:latin typeface="+mn-lt"/>
                <a:sym typeface="Wingdings" panose="05000000000000000000" pitchFamily="2" charset="2"/>
              </a:rPr>
              <a:t>Doranum</a:t>
            </a:r>
            <a:r>
              <a:rPr lang="en-US" sz="1600" dirty="0" smtClean="0">
                <a:latin typeface="+mn-lt"/>
                <a:sym typeface="Wingdings" panose="05000000000000000000" pitchFamily="2" charset="2"/>
              </a:rPr>
              <a:t>. (</a:t>
            </a:r>
            <a:r>
              <a:rPr lang="en-US" sz="1600" dirty="0" err="1" smtClean="0">
                <a:latin typeface="+mn-lt"/>
                <a:sym typeface="Wingdings" panose="05000000000000000000" pitchFamily="2" charset="2"/>
              </a:rPr>
              <a:t>n.d.</a:t>
            </a:r>
            <a:r>
              <a:rPr lang="en-US" sz="1600" dirty="0" smtClean="0">
                <a:latin typeface="+mn-lt"/>
                <a:sym typeface="Wingdings" panose="05000000000000000000" pitchFamily="2" charset="2"/>
              </a:rPr>
              <a:t>). </a:t>
            </a:r>
            <a:r>
              <a:rPr lang="en-US" sz="1600" dirty="0" err="1" smtClean="0">
                <a:latin typeface="+mn-lt"/>
                <a:sym typeface="Wingdings" panose="05000000000000000000" pitchFamily="2" charset="2"/>
              </a:rPr>
              <a:t>Ressources</a:t>
            </a:r>
            <a:r>
              <a:rPr lang="en-US" sz="1600" dirty="0" smtClean="0">
                <a:latin typeface="+mn-lt"/>
                <a:sym typeface="Wingdings" panose="05000000000000000000" pitchFamily="2" charset="2"/>
              </a:rPr>
              <a:t> du </a:t>
            </a:r>
            <a:r>
              <a:rPr lang="en-US" sz="1600" dirty="0" err="1" smtClean="0">
                <a:latin typeface="+mn-lt"/>
                <a:sym typeface="Wingdings" panose="05000000000000000000" pitchFamily="2" charset="2"/>
              </a:rPr>
              <a:t>projet</a:t>
            </a:r>
            <a:r>
              <a:rPr lang="en-US" sz="1600" dirty="0" smtClean="0">
                <a:latin typeface="+mn-lt"/>
                <a:sym typeface="Wingdings" panose="05000000000000000000" pitchFamily="2" charset="2"/>
              </a:rPr>
              <a:t> </a:t>
            </a:r>
            <a:r>
              <a:rPr lang="en-US" sz="1600" dirty="0" err="1" smtClean="0">
                <a:latin typeface="+mn-lt"/>
                <a:sym typeface="Wingdings" panose="05000000000000000000" pitchFamily="2" charset="2"/>
              </a:rPr>
              <a:t>Doranum</a:t>
            </a:r>
            <a:r>
              <a:rPr lang="en-US" sz="1600" dirty="0" smtClean="0">
                <a:latin typeface="+mn-lt"/>
                <a:sym typeface="Wingdings" panose="05000000000000000000" pitchFamily="2" charset="2"/>
              </a:rPr>
              <a:t>. Retrieved </a:t>
            </a:r>
            <a:r>
              <a:rPr lang="en-US" sz="1600" dirty="0" err="1" smtClean="0">
                <a:latin typeface="+mn-lt"/>
                <a:sym typeface="Wingdings" panose="05000000000000000000" pitchFamily="2" charset="2"/>
              </a:rPr>
              <a:t>Jyly</a:t>
            </a:r>
            <a:r>
              <a:rPr lang="en-US" sz="1600" dirty="0" smtClean="0">
                <a:latin typeface="+mn-lt"/>
                <a:sym typeface="Wingdings" panose="05000000000000000000" pitchFamily="2" charset="2"/>
              </a:rPr>
              <a:t> 2016, from </a:t>
            </a:r>
            <a:r>
              <a:rPr lang="en-US" sz="1600" dirty="0" smtClean="0">
                <a:latin typeface="+mn-lt"/>
                <a:sym typeface="Wingdings" panose="05000000000000000000" pitchFamily="2" charset="2"/>
                <a:hlinkClick r:id="rId7"/>
              </a:rPr>
              <a:t>http</a:t>
            </a:r>
            <a:r>
              <a:rPr lang="en-US" sz="1600" dirty="0">
                <a:latin typeface="+mn-lt"/>
                <a:sym typeface="Wingdings" panose="05000000000000000000" pitchFamily="2" charset="2"/>
                <a:hlinkClick r:id="rId7"/>
              </a:rPr>
              <a:t>://dev.doranum.fr</a:t>
            </a:r>
            <a:r>
              <a:rPr lang="en-US" sz="1600" dirty="0" smtClean="0">
                <a:latin typeface="+mn-lt"/>
                <a:sym typeface="Wingdings" panose="05000000000000000000" pitchFamily="2" charset="2"/>
                <a:hlinkClick r:id="rId7"/>
              </a:rPr>
              <a:t>/</a:t>
            </a:r>
            <a:endParaRPr lang="en-US" sz="1600" dirty="0" smtClean="0">
              <a:latin typeface="+mn-lt"/>
              <a:sym typeface="Wingdings" panose="05000000000000000000" pitchFamily="2" charset="2"/>
            </a:endParaRPr>
          </a:p>
          <a:p>
            <a:r>
              <a:rPr lang="en-US" sz="1600" dirty="0" err="1">
                <a:latin typeface="+mn-lt"/>
                <a:sym typeface="Wingdings" panose="05000000000000000000" pitchFamily="2" charset="2"/>
              </a:rPr>
              <a:t>OpenAire</a:t>
            </a:r>
            <a:r>
              <a:rPr lang="en-US" sz="1600" dirty="0">
                <a:latin typeface="+mn-lt"/>
                <a:sym typeface="Wingdings" panose="05000000000000000000" pitchFamily="2" charset="2"/>
              </a:rPr>
              <a:t>. (</a:t>
            </a:r>
            <a:r>
              <a:rPr lang="en-US" sz="1600" dirty="0" err="1">
                <a:latin typeface="+mn-lt"/>
                <a:sym typeface="Wingdings" panose="05000000000000000000" pitchFamily="2" charset="2"/>
              </a:rPr>
              <a:t>n.d.</a:t>
            </a:r>
            <a:r>
              <a:rPr lang="en-US" sz="1600" dirty="0">
                <a:latin typeface="+mn-lt"/>
                <a:sym typeface="Wingdings" panose="05000000000000000000" pitchFamily="2" charset="2"/>
              </a:rPr>
              <a:t>). </a:t>
            </a:r>
            <a:r>
              <a:rPr lang="en-US" sz="1600" dirty="0" err="1">
                <a:latin typeface="+mn-lt"/>
                <a:sym typeface="Wingdings" panose="05000000000000000000" pitchFamily="2" charset="2"/>
              </a:rPr>
              <a:t>OpenAIRE</a:t>
            </a:r>
            <a:r>
              <a:rPr lang="en-US" sz="1600" dirty="0">
                <a:latin typeface="+mn-lt"/>
                <a:sym typeface="Wingdings" panose="05000000000000000000" pitchFamily="2" charset="2"/>
              </a:rPr>
              <a:t> Horizon2020 </a:t>
            </a:r>
            <a:r>
              <a:rPr lang="en-US" sz="1600" dirty="0" err="1">
                <a:latin typeface="+mn-lt"/>
                <a:sym typeface="Wingdings" panose="05000000000000000000" pitchFamily="2" charset="2"/>
              </a:rPr>
              <a:t>FactSheets</a:t>
            </a:r>
            <a:r>
              <a:rPr lang="en-US" sz="1600" dirty="0">
                <a:latin typeface="+mn-lt"/>
                <a:sym typeface="Wingdings" panose="05000000000000000000" pitchFamily="2" charset="2"/>
              </a:rPr>
              <a:t> . Retrieved </a:t>
            </a:r>
            <a:r>
              <a:rPr lang="en-US" sz="1600" dirty="0" smtClean="0">
                <a:latin typeface="+mn-lt"/>
                <a:sym typeface="Wingdings" panose="05000000000000000000" pitchFamily="2" charset="2"/>
              </a:rPr>
              <a:t>July 2016</a:t>
            </a:r>
            <a:r>
              <a:rPr lang="en-US" sz="1600" dirty="0">
                <a:latin typeface="+mn-lt"/>
                <a:sym typeface="Wingdings" panose="05000000000000000000" pitchFamily="2" charset="2"/>
              </a:rPr>
              <a:t>, from </a:t>
            </a:r>
            <a:r>
              <a:rPr lang="en-US" sz="1600" dirty="0">
                <a:latin typeface="+mn-lt"/>
                <a:sym typeface="Wingdings" panose="05000000000000000000" pitchFamily="2" charset="2"/>
                <a:hlinkClick r:id="rId8"/>
              </a:rPr>
              <a:t>https://</a:t>
            </a:r>
            <a:r>
              <a:rPr lang="en-US" sz="1600" dirty="0" smtClean="0">
                <a:latin typeface="+mn-lt"/>
                <a:sym typeface="Wingdings" panose="05000000000000000000" pitchFamily="2" charset="2"/>
                <a:hlinkClick r:id="rId8"/>
              </a:rPr>
              <a:t>www.openaire.eu/edocman?id=798&amp;task=document.viewdoc</a:t>
            </a:r>
            <a:r>
              <a:rPr lang="en-US" sz="1600" dirty="0" smtClean="0">
                <a:latin typeface="+mn-lt"/>
                <a:sym typeface="Wingdings" panose="05000000000000000000" pitchFamily="2" charset="2"/>
              </a:rPr>
              <a:t> </a:t>
            </a:r>
          </a:p>
          <a:p>
            <a:r>
              <a:rPr lang="en-US" sz="1600" dirty="0">
                <a:latin typeface="+mn-lt"/>
                <a:sym typeface="Wingdings" panose="05000000000000000000" pitchFamily="2" charset="2"/>
              </a:rPr>
              <a:t>A. Jacobs, Charles </a:t>
            </a:r>
            <a:r>
              <a:rPr lang="en-US" sz="1600" dirty="0" smtClean="0">
                <a:latin typeface="+mn-lt"/>
                <a:sym typeface="Wingdings" panose="05000000000000000000" pitchFamily="2" charset="2"/>
              </a:rPr>
              <a:t>Humphrey, Communications </a:t>
            </a:r>
            <a:r>
              <a:rPr lang="en-US" sz="1600" dirty="0">
                <a:latin typeface="+mn-lt"/>
                <a:sym typeface="Wingdings" panose="05000000000000000000" pitchFamily="2" charset="2"/>
              </a:rPr>
              <a:t>of the ACM, Vol. 47 No. 9, Pages </a:t>
            </a:r>
            <a:r>
              <a:rPr lang="en-US" sz="1600" dirty="0" smtClean="0">
                <a:latin typeface="+mn-lt"/>
                <a:sym typeface="Wingdings" panose="05000000000000000000" pitchFamily="2" charset="2"/>
              </a:rPr>
              <a:t>27-29. 10.1145/1015864.1015881</a:t>
            </a:r>
          </a:p>
          <a:p>
            <a:endParaRPr lang="en-US" sz="1600" dirty="0" smtClean="0">
              <a:latin typeface="+mn-lt"/>
              <a:sym typeface="Wingdings" panose="05000000000000000000" pitchFamily="2" charset="2"/>
            </a:endParaRPr>
          </a:p>
          <a:p>
            <a:endParaRPr lang="fr-FR" sz="1600" dirty="0">
              <a:latin typeface="+mn-lt"/>
              <a:sym typeface="Wingdings" panose="05000000000000000000" pitchFamily="2" charset="2"/>
            </a:endParaRPr>
          </a:p>
          <a:p>
            <a:pPr lvl="1"/>
            <a:endParaRPr lang="fr-FR" sz="1600" dirty="0" smtClean="0">
              <a:latin typeface="+mn-lt"/>
            </a:endParaRPr>
          </a:p>
          <a:p>
            <a:endParaRPr lang="fr-FR" sz="1600" dirty="0">
              <a:latin typeface="+mn-lt"/>
            </a:endParaRPr>
          </a:p>
        </p:txBody>
      </p:sp>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35700352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85800" y="3140968"/>
            <a:ext cx="7772400" cy="1362075"/>
          </a:xfrm>
        </p:spPr>
        <p:txBody>
          <a:bodyPr/>
          <a:lstStyle/>
          <a:p>
            <a:r>
              <a:rPr lang="fr-FR" cap="none" dirty="0" smtClean="0"/>
              <a:t>Merci de votre écoute</a:t>
            </a:r>
            <a:endParaRPr lang="fr-FR" cap="none" dirty="0"/>
          </a:p>
        </p:txBody>
      </p:sp>
      <p:sp>
        <p:nvSpPr>
          <p:cNvPr id="8" name="Espace réservé du texte 7"/>
          <p:cNvSpPr>
            <a:spLocks noGrp="1"/>
          </p:cNvSpPr>
          <p:nvPr>
            <p:ph type="body" idx="1"/>
          </p:nvPr>
        </p:nvSpPr>
        <p:spPr>
          <a:xfrm>
            <a:off x="685800" y="4149080"/>
            <a:ext cx="7772400" cy="636091"/>
          </a:xfrm>
        </p:spPr>
        <p:txBody>
          <a:bodyPr/>
          <a:lstStyle/>
          <a:p>
            <a:r>
              <a:rPr lang="fr-FR" b="0" dirty="0" smtClean="0"/>
              <a:t>Esther </a:t>
            </a:r>
            <a:r>
              <a:rPr lang="fr-FR" b="0" dirty="0" err="1" smtClean="0"/>
              <a:t>Dzale</a:t>
            </a:r>
            <a:r>
              <a:rPr lang="fr-FR" b="0" dirty="0" smtClean="0"/>
              <a:t> </a:t>
            </a:r>
            <a:r>
              <a:rPr lang="fr-FR" b="0" dirty="0" err="1" smtClean="0"/>
              <a:t>Yeumo</a:t>
            </a:r>
            <a:r>
              <a:rPr lang="fr-FR" b="0" dirty="0" smtClean="0"/>
              <a:t>  </a:t>
            </a:r>
            <a:r>
              <a:rPr lang="fr-FR" dirty="0" smtClean="0">
                <a:hlinkClick r:id="rId3"/>
              </a:rPr>
              <a:t>edzale@versailles.inra.fr</a:t>
            </a:r>
            <a:r>
              <a:rPr lang="fr-FR" dirty="0" smtClean="0"/>
              <a:t>             @</a:t>
            </a:r>
            <a:r>
              <a:rPr lang="fr-FR" dirty="0" err="1" smtClean="0"/>
              <a:t>edzale</a:t>
            </a:r>
            <a:endParaRPr lang="fr-FR" b="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447506"/>
            <a:ext cx="323478" cy="32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4213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34" y="692696"/>
            <a:ext cx="7291939" cy="512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2"/>
          <p:cNvSpPr>
            <a:spLocks noGrp="1"/>
          </p:cNvSpPr>
          <p:nvPr>
            <p:ph type="title"/>
          </p:nvPr>
        </p:nvSpPr>
        <p:spPr>
          <a:xfrm>
            <a:off x="0" y="44625"/>
            <a:ext cx="9036496" cy="576064"/>
          </a:xfrm>
        </p:spPr>
        <p:txBody>
          <a:bodyPr>
            <a:noAutofit/>
          </a:bodyPr>
          <a:lstStyle/>
          <a:p>
            <a:pPr algn="ctr"/>
            <a:r>
              <a:rPr lang="fr-FR" sz="2800" dirty="0" smtClean="0">
                <a:latin typeface="+mn-lt"/>
              </a:rPr>
              <a:t>Le contexte technologique et informationnel</a:t>
            </a:r>
            <a:endParaRPr lang="fr-FR" sz="2800" dirty="0">
              <a:latin typeface="+mn-lt"/>
            </a:endParaRPr>
          </a:p>
        </p:txBody>
      </p:sp>
    </p:spTree>
    <p:extLst>
      <p:ext uri="{BB962C8B-B14F-4D97-AF65-F5344CB8AC3E}">
        <p14:creationId xmlns:p14="http://schemas.microsoft.com/office/powerpoint/2010/main" val="20735079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0" y="44625"/>
            <a:ext cx="9036496" cy="576064"/>
          </a:xfrm>
        </p:spPr>
        <p:txBody>
          <a:bodyPr>
            <a:noAutofit/>
          </a:bodyPr>
          <a:lstStyle/>
          <a:p>
            <a:pPr algn="ctr"/>
            <a:r>
              <a:rPr lang="fr-FR" sz="2800" dirty="0" smtClean="0">
                <a:latin typeface="+mn-lt"/>
              </a:rPr>
              <a:t>Le contexte réglementaire</a:t>
            </a:r>
            <a:endParaRPr lang="fr-FR" sz="2800" dirty="0">
              <a:latin typeface="+mn-lt"/>
            </a:endParaRPr>
          </a:p>
        </p:txBody>
      </p:sp>
      <p:sp>
        <p:nvSpPr>
          <p:cNvPr id="5" name="Espace réservé du numéro de diapositive 4"/>
          <p:cNvSpPr>
            <a:spLocks noGrp="1"/>
          </p:cNvSpPr>
          <p:nvPr>
            <p:ph type="sldNum" sz="quarter" idx="11"/>
          </p:nvPr>
        </p:nvSpPr>
        <p:spPr/>
        <p:txBody>
          <a:bodyPr/>
          <a:lstStyle/>
          <a:p>
            <a:fld id="{F1D629DE-6B56-4DCE-930F-A5AAD06F6E6A}" type="slidenum">
              <a:rPr lang="fr-FR" smtClean="0"/>
              <a:pPr/>
              <a:t>5</a:t>
            </a:fld>
            <a:endParaRPr lang="fr-FR"/>
          </a:p>
        </p:txBody>
      </p:sp>
      <p:graphicFrame>
        <p:nvGraphicFramePr>
          <p:cNvPr id="12" name="Diagramme 11"/>
          <p:cNvGraphicFramePr/>
          <p:nvPr>
            <p:extLst>
              <p:ext uri="{D42A27DB-BD31-4B8C-83A1-F6EECF244321}">
                <p14:modId xmlns:p14="http://schemas.microsoft.com/office/powerpoint/2010/main" val="3432623025"/>
              </p:ext>
            </p:extLst>
          </p:nvPr>
        </p:nvGraphicFramePr>
        <p:xfrm>
          <a:off x="1763688" y="836712"/>
          <a:ext cx="5255943" cy="1296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685954884"/>
              </p:ext>
            </p:extLst>
          </p:nvPr>
        </p:nvGraphicFramePr>
        <p:xfrm>
          <a:off x="251520" y="2276872"/>
          <a:ext cx="8712968" cy="3751473"/>
        </p:xfrm>
        <a:graphic>
          <a:graphicData uri="http://schemas.openxmlformats.org/drawingml/2006/table">
            <a:tbl>
              <a:tblPr firstRow="1" bandRow="1">
                <a:tableStyleId>{21E4AEA4-8DFA-4A89-87EB-49C32662AFE0}</a:tableStyleId>
              </a:tblPr>
              <a:tblGrid>
                <a:gridCol w="4203626">
                  <a:extLst>
                    <a:ext uri="{9D8B030D-6E8A-4147-A177-3AD203B41FA5}">
                      <a16:colId xmlns="" xmlns:a16="http://schemas.microsoft.com/office/drawing/2014/main" val="238851074"/>
                    </a:ext>
                  </a:extLst>
                </a:gridCol>
                <a:gridCol w="4509342">
                  <a:extLst>
                    <a:ext uri="{9D8B030D-6E8A-4147-A177-3AD203B41FA5}">
                      <a16:colId xmlns="" xmlns:a16="http://schemas.microsoft.com/office/drawing/2014/main" val="1122271258"/>
                    </a:ext>
                  </a:extLst>
                </a:gridCol>
              </a:tblGrid>
              <a:tr h="314456">
                <a:tc>
                  <a:txBody>
                    <a:bodyPr/>
                    <a:lstStyle/>
                    <a:p>
                      <a:pPr algn="ctr"/>
                      <a:r>
                        <a:rPr lang="fr-FR" sz="1600" dirty="0" smtClean="0"/>
                        <a:t>CADA modifiée par Loi </a:t>
                      </a:r>
                      <a:r>
                        <a:rPr lang="fr-FR" sz="1600" dirty="0" err="1" smtClean="0"/>
                        <a:t>Valter</a:t>
                      </a:r>
                      <a:r>
                        <a:rPr lang="fr-FR" sz="1600" dirty="0" smtClean="0"/>
                        <a:t> (28/12/2015) – </a:t>
                      </a:r>
                      <a:r>
                        <a:rPr lang="fr-FR" sz="1100" dirty="0" smtClean="0"/>
                        <a:t>Transposition directive européenne</a:t>
                      </a:r>
                      <a:endParaRPr lang="fr-FR" sz="1600" dirty="0"/>
                    </a:p>
                  </a:txBody>
                  <a:tcPr/>
                </a:tc>
                <a:tc>
                  <a:txBody>
                    <a:bodyPr/>
                    <a:lstStyle/>
                    <a:p>
                      <a:pPr algn="ctr"/>
                      <a:r>
                        <a:rPr lang="fr-FR" sz="1600" dirty="0" smtClean="0"/>
                        <a:t>Projet de loi Lemaire</a:t>
                      </a:r>
                    </a:p>
                    <a:p>
                      <a:pPr algn="ctr"/>
                      <a:r>
                        <a:rPr lang="fr-FR" sz="1100" dirty="0" smtClean="0"/>
                        <a:t>Nationale</a:t>
                      </a:r>
                      <a:endParaRPr lang="fr-FR" sz="1100" dirty="0"/>
                    </a:p>
                  </a:txBody>
                  <a:tcPr/>
                </a:tc>
                <a:extLst>
                  <a:ext uri="{0D108BD9-81ED-4DB2-BD59-A6C34878D82A}">
                    <a16:rowId xmlns="" xmlns:a16="http://schemas.microsoft.com/office/drawing/2014/main" val="1270218123"/>
                  </a:ext>
                </a:extLst>
              </a:tr>
              <a:tr h="1007983">
                <a:tc>
                  <a:txBody>
                    <a:bodyPr/>
                    <a:lstStyle/>
                    <a:p>
                      <a:r>
                        <a:rPr lang="fr-FR" sz="1400" dirty="0" smtClean="0"/>
                        <a:t>Communication</a:t>
                      </a:r>
                      <a:r>
                        <a:rPr lang="fr-FR" sz="1400" baseline="0" dirty="0" smtClean="0"/>
                        <a:t> sur demande mais </a:t>
                      </a:r>
                      <a:endParaRPr lang="fr-FR" sz="1400" dirty="0" smtClean="0"/>
                    </a:p>
                    <a:p>
                      <a:r>
                        <a:rPr lang="fr-FR" sz="1400" dirty="0" smtClean="0"/>
                        <a:t>incitation à la mise en ligne des </a:t>
                      </a:r>
                      <a:r>
                        <a:rPr lang="fr-FR" sz="1400" u="sng" dirty="0" smtClean="0"/>
                        <a:t>documents achevés</a:t>
                      </a:r>
                      <a:endParaRPr lang="fr-FR" sz="1400"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Communication en ligne après une première demande et les bases de donnée seraient formellement concernées, sans opposition</a:t>
                      </a:r>
                      <a:r>
                        <a:rPr lang="fr-FR" sz="1400" baseline="0" dirty="0" smtClean="0"/>
                        <a:t> du droit des bases de données.</a:t>
                      </a:r>
                      <a:endParaRPr lang="fr-FR" sz="1400" u="none" dirty="0" smtClean="0"/>
                    </a:p>
                  </a:txBody>
                  <a:tcPr/>
                </a:tc>
                <a:extLst>
                  <a:ext uri="{0D108BD9-81ED-4DB2-BD59-A6C34878D82A}">
                    <a16:rowId xmlns="" xmlns:a16="http://schemas.microsoft.com/office/drawing/2014/main" val="1895573618"/>
                  </a:ext>
                </a:extLst>
              </a:tr>
              <a:tr h="807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Libre réutilisation par toute personne à d’autres fins que celle de la mission de service public, </a:t>
                      </a:r>
                      <a:endParaRPr lang="fr-FR" sz="1400" dirty="0" smtClean="0">
                        <a:solidFill>
                          <a:schemeClr val="tx1">
                            <a:lumMod val="50000"/>
                            <a:lumOff val="50000"/>
                          </a:schemeClr>
                        </a:solidFill>
                        <a:cs typeface="Arial" pitchFamily="34" charset="0"/>
                      </a:endParaRPr>
                    </a:p>
                  </a:txBody>
                  <a:tcPr/>
                </a:tc>
                <a:tc>
                  <a:txBody>
                    <a:bodyPr/>
                    <a:lstStyle/>
                    <a:p>
                      <a:endParaRPr lang="fr-FR" sz="1400" dirty="0"/>
                    </a:p>
                  </a:txBody>
                  <a:tcPr/>
                </a:tc>
                <a:extLst>
                  <a:ext uri="{0D108BD9-81ED-4DB2-BD59-A6C34878D82A}">
                    <a16:rowId xmlns="" xmlns:a16="http://schemas.microsoft.com/office/drawing/2014/main" val="3026962522"/>
                  </a:ext>
                </a:extLst>
              </a:tr>
              <a:tr h="560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Principe de gratuité pour</a:t>
                      </a:r>
                      <a:r>
                        <a:rPr lang="fr-FR" sz="1400" baseline="0" dirty="0" smtClean="0"/>
                        <a:t> la réutilisation (sauf exceptions),</a:t>
                      </a:r>
                      <a:endParaRPr lang="fr-FR" sz="1400" dirty="0" smtClean="0">
                        <a:solidFill>
                          <a:schemeClr val="tx1">
                            <a:lumMod val="50000"/>
                            <a:lumOff val="50000"/>
                          </a:schemeClr>
                        </a:solidFill>
                        <a:cs typeface="Arial" pitchFamily="34" charset="0"/>
                      </a:endParaRPr>
                    </a:p>
                  </a:txBody>
                  <a:tcPr/>
                </a:tc>
                <a:tc>
                  <a:txBody>
                    <a:bodyPr/>
                    <a:lstStyle/>
                    <a:p>
                      <a:endParaRPr lang="fr-FR" sz="1400" dirty="0"/>
                    </a:p>
                  </a:txBody>
                  <a:tcPr/>
                </a:tc>
                <a:extLst>
                  <a:ext uri="{0D108BD9-81ED-4DB2-BD59-A6C34878D82A}">
                    <a16:rowId xmlns="" xmlns:a16="http://schemas.microsoft.com/office/drawing/2014/main" val="1285742684"/>
                  </a:ext>
                </a:extLst>
              </a:tr>
              <a:tr h="557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Incitation à la mise sous format ouvert et librement réutilisable,</a:t>
                      </a:r>
                      <a:endParaRPr lang="fr-FR" sz="1400" dirty="0" smtClean="0">
                        <a:solidFill>
                          <a:schemeClr val="tx1">
                            <a:lumMod val="50000"/>
                            <a:lumOff val="50000"/>
                          </a:schemeClr>
                        </a:solidFill>
                        <a:cs typeface="Arial" pitchFamily="34" charset="0"/>
                      </a:endParaRPr>
                    </a:p>
                  </a:txBody>
                  <a:tcPr/>
                </a:tc>
                <a:tc>
                  <a:txBody>
                    <a:bodyPr/>
                    <a:lstStyle/>
                    <a:p>
                      <a:r>
                        <a:rPr lang="fr-FR" sz="1400" dirty="0" smtClean="0"/>
                        <a:t>Obligation</a:t>
                      </a:r>
                      <a:r>
                        <a:rPr lang="fr-FR" sz="1400" baseline="0" dirty="0" smtClean="0"/>
                        <a:t> à la mise sous format ouvert,</a:t>
                      </a:r>
                      <a:endParaRPr lang="fr-FR" sz="1400" dirty="0"/>
                    </a:p>
                  </a:txBody>
                  <a:tcPr/>
                </a:tc>
                <a:extLst>
                  <a:ext uri="{0D108BD9-81ED-4DB2-BD59-A6C34878D82A}">
                    <a16:rowId xmlns="" xmlns:a16="http://schemas.microsoft.com/office/drawing/2014/main" val="843909051"/>
                  </a:ext>
                </a:extLst>
              </a:tr>
              <a:tr h="314456">
                <a:tc>
                  <a:txBody>
                    <a:bodyPr/>
                    <a:lstStyle/>
                    <a:p>
                      <a:r>
                        <a:rPr lang="fr-FR" sz="1400" dirty="0" smtClean="0"/>
                        <a:t>Possibilité de choisir une licence.</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Choix de la licence parmi une liste publiée par décret.</a:t>
                      </a:r>
                    </a:p>
                  </a:txBody>
                  <a:tcPr/>
                </a:tc>
                <a:extLst>
                  <a:ext uri="{0D108BD9-81ED-4DB2-BD59-A6C34878D82A}">
                    <a16:rowId xmlns="" xmlns:a16="http://schemas.microsoft.com/office/drawing/2014/main" val="3894705422"/>
                  </a:ext>
                </a:extLst>
              </a:tr>
            </a:tbl>
          </a:graphicData>
        </a:graphic>
      </p:graphicFrame>
      <p:sp>
        <p:nvSpPr>
          <p:cNvPr id="16" name="Rectangle 15"/>
          <p:cNvSpPr/>
          <p:nvPr/>
        </p:nvSpPr>
        <p:spPr>
          <a:xfrm>
            <a:off x="415765" y="6381328"/>
            <a:ext cx="8424936" cy="307777"/>
          </a:xfrm>
          <a:prstGeom prst="rect">
            <a:avLst/>
          </a:prstGeom>
        </p:spPr>
        <p:txBody>
          <a:bodyPr wrap="square">
            <a:spAutoFit/>
          </a:bodyPr>
          <a:lstStyle/>
          <a:p>
            <a:r>
              <a:rPr lang="en-US" sz="1400" dirty="0" smtClean="0"/>
              <a:t>N. </a:t>
            </a:r>
            <a:r>
              <a:rPr lang="en-US" sz="1400" dirty="0" err="1" smtClean="0"/>
              <a:t>Gandon</a:t>
            </a:r>
            <a:r>
              <a:rPr lang="en-US" sz="1400" dirty="0" smtClean="0"/>
              <a:t>, N. </a:t>
            </a:r>
            <a:r>
              <a:rPr lang="en-US" sz="1400" dirty="0" err="1" smtClean="0"/>
              <a:t>Morcrette</a:t>
            </a:r>
            <a:r>
              <a:rPr lang="en-US" sz="1400" dirty="0" smtClean="0"/>
              <a:t>, </a:t>
            </a:r>
            <a:r>
              <a:rPr lang="en-US" sz="1400" dirty="0" err="1" smtClean="0"/>
              <a:t>juristes</a:t>
            </a:r>
            <a:r>
              <a:rPr lang="en-US" sz="1400" dirty="0" smtClean="0"/>
              <a:t> INRA</a:t>
            </a:r>
            <a:endParaRPr lang="fr-FR" sz="1400" dirty="0"/>
          </a:p>
        </p:txBody>
      </p:sp>
    </p:spTree>
    <p:extLst>
      <p:ext uri="{BB962C8B-B14F-4D97-AF65-F5344CB8AC3E}">
        <p14:creationId xmlns:p14="http://schemas.microsoft.com/office/powerpoint/2010/main" val="339011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60648"/>
            <a:ext cx="9036496" cy="729079"/>
          </a:xfrm>
        </p:spPr>
        <p:txBody>
          <a:bodyPr>
            <a:noAutofit/>
          </a:bodyPr>
          <a:lstStyle/>
          <a:p>
            <a:pPr algn="ctr"/>
            <a:r>
              <a:rPr lang="fr-FR" sz="2800" dirty="0" smtClean="0">
                <a:latin typeface="+mn-lt"/>
              </a:rPr>
              <a:t>Le contexte de la recherche scientifique</a:t>
            </a:r>
            <a:endParaRPr lang="fr-FR" sz="2800" dirty="0">
              <a:latin typeface="+mn-lt"/>
            </a:endParaRPr>
          </a:p>
        </p:txBody>
      </p:sp>
      <p:sp>
        <p:nvSpPr>
          <p:cNvPr id="2" name="Espace réservé du contenu 1"/>
          <p:cNvSpPr>
            <a:spLocks noGrp="1"/>
          </p:cNvSpPr>
          <p:nvPr>
            <p:ph idx="1"/>
          </p:nvPr>
        </p:nvSpPr>
        <p:spPr>
          <a:xfrm>
            <a:off x="467544" y="1412776"/>
            <a:ext cx="8496944" cy="4968552"/>
          </a:xfrm>
        </p:spPr>
        <p:txBody>
          <a:bodyPr>
            <a:normAutofit/>
          </a:bodyPr>
          <a:lstStyle/>
          <a:p>
            <a:pPr marL="342000" indent="-342000"/>
            <a:r>
              <a:rPr lang="fr-FR" dirty="0" smtClean="0">
                <a:latin typeface="+mn-lt"/>
              </a:rPr>
              <a:t>Reproduire les </a:t>
            </a:r>
            <a:r>
              <a:rPr lang="fr-FR" dirty="0">
                <a:latin typeface="+mn-lt"/>
              </a:rPr>
              <a:t>résultats </a:t>
            </a:r>
            <a:r>
              <a:rPr lang="fr-FR" dirty="0" smtClean="0">
                <a:latin typeface="+mn-lt"/>
                <a:sym typeface="Wingdings" panose="05000000000000000000" pitchFamily="2" charset="2"/>
              </a:rPr>
              <a:t></a:t>
            </a:r>
            <a:r>
              <a:rPr lang="fr-FR" dirty="0" smtClean="0">
                <a:latin typeface="+mn-lt"/>
              </a:rPr>
              <a:t> </a:t>
            </a:r>
            <a:r>
              <a:rPr lang="fr-FR" dirty="0">
                <a:latin typeface="+mn-lt"/>
              </a:rPr>
              <a:t>good science</a:t>
            </a:r>
          </a:p>
          <a:p>
            <a:pPr marL="342000" indent="-342000"/>
            <a:r>
              <a:rPr lang="fr-FR" dirty="0" smtClean="0">
                <a:latin typeface="+mn-lt"/>
              </a:rPr>
              <a:t>Économiser </a:t>
            </a:r>
            <a:r>
              <a:rPr lang="fr-FR" dirty="0">
                <a:latin typeface="+mn-lt"/>
              </a:rPr>
              <a:t>en évitant de récréer ce qui existe</a:t>
            </a:r>
          </a:p>
          <a:p>
            <a:pPr marL="342000" indent="-342000"/>
            <a:r>
              <a:rPr lang="fr-FR" dirty="0">
                <a:latin typeface="+mn-lt"/>
              </a:rPr>
              <a:t>Approfondir les recherches déjà effectuées</a:t>
            </a:r>
          </a:p>
          <a:p>
            <a:pPr marL="342000" indent="-342000"/>
            <a:r>
              <a:rPr lang="fr-FR" dirty="0">
                <a:latin typeface="+mn-lt"/>
              </a:rPr>
              <a:t>Conduire des recherches dans une autre discipline</a:t>
            </a:r>
          </a:p>
          <a:p>
            <a:pPr marL="342000" indent="-342000"/>
            <a:r>
              <a:rPr lang="fr-FR" dirty="0" smtClean="0">
                <a:latin typeface="+mn-lt"/>
              </a:rPr>
              <a:t>Réutiliser les données à </a:t>
            </a:r>
            <a:r>
              <a:rPr lang="fr-FR" dirty="0">
                <a:latin typeface="+mn-lt"/>
              </a:rPr>
              <a:t>d’autres fins (enseignement, etc.)</a:t>
            </a:r>
          </a:p>
          <a:p>
            <a:pPr marL="342000" indent="-342000"/>
            <a:r>
              <a:rPr lang="fr-FR" dirty="0">
                <a:latin typeface="+mn-lt"/>
              </a:rPr>
              <a:t>Les données ont une valeur, notamment patrimoniale</a:t>
            </a:r>
          </a:p>
          <a:p>
            <a:pPr marL="800100" lvl="1" indent="-342900">
              <a:buFontTx/>
              <a:buChar char="-"/>
            </a:pPr>
            <a:endParaRPr lang="fr-FR" dirty="0">
              <a:latin typeface="+mn-lt"/>
              <a:cs typeface="Arial" panose="020B0604020202020204" pitchFamily="34" charset="0"/>
            </a:endParaRPr>
          </a:p>
          <a:p>
            <a:endParaRPr lang="fr-FR" dirty="0">
              <a:latin typeface="+mn-lt"/>
              <a:cs typeface="Arial" panose="020B0604020202020204" pitchFamily="34" charset="0"/>
            </a:endParaRPr>
          </a:p>
        </p:txBody>
      </p:sp>
      <p:sp>
        <p:nvSpPr>
          <p:cNvPr id="5" name="Espace réservé du numéro de diapositive 4"/>
          <p:cNvSpPr>
            <a:spLocks noGrp="1"/>
          </p:cNvSpPr>
          <p:nvPr>
            <p:ph type="sldNum" sz="quarter" idx="11"/>
          </p:nvPr>
        </p:nvSpPr>
        <p:spPr/>
        <p:txBody>
          <a:bodyPr/>
          <a:lstStyle/>
          <a:p>
            <a:fld id="{F1D629DE-6B56-4DCE-930F-A5AAD06F6E6A}" type="slidenum">
              <a:rPr lang="fr-FR" smtClean="0"/>
              <a:pPr/>
              <a:t>6</a:t>
            </a:fld>
            <a:endParaRPr lang="fr-FR"/>
          </a:p>
        </p:txBody>
      </p:sp>
      <p:sp>
        <p:nvSpPr>
          <p:cNvPr id="6"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
        <p:nvSpPr>
          <p:cNvPr id="7" name="Espace réservé du texte 2"/>
          <p:cNvSpPr txBox="1">
            <a:spLocks/>
          </p:cNvSpPr>
          <p:nvPr/>
        </p:nvSpPr>
        <p:spPr>
          <a:xfrm>
            <a:off x="323528" y="764704"/>
            <a:ext cx="8575409" cy="504056"/>
          </a:xfrm>
          <a:prstGeom prst="rect">
            <a:avLst/>
          </a:prstGeom>
        </p:spPr>
        <p:txBody>
          <a:bodyPr/>
          <a:lstStyle>
            <a:lvl1pPr marL="342900" indent="-342900" algn="l" rtl="0" eaLnBrk="1" fontAlgn="base" hangingPunct="1">
              <a:spcBef>
                <a:spcPct val="20000"/>
              </a:spcBef>
              <a:spcAft>
                <a:spcPct val="0"/>
              </a:spcAft>
              <a:buNone/>
              <a:defRPr sz="2000">
                <a:solidFill>
                  <a:srgbClr val="97D707"/>
                </a:solidFill>
                <a:latin typeface="+mn-lt"/>
                <a:ea typeface="+mn-ea"/>
                <a:cs typeface="+mn-cs"/>
              </a:defRPr>
            </a:lvl1pPr>
            <a:lvl2pPr marL="742950" indent="-285750" algn="ctr" rtl="0" eaLnBrk="1" fontAlgn="base" hangingPunct="1">
              <a:spcBef>
                <a:spcPct val="20000"/>
              </a:spcBef>
              <a:spcAft>
                <a:spcPct val="0"/>
              </a:spcAft>
              <a:buNone/>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FR" sz="1800" kern="0" dirty="0" smtClean="0">
                <a:solidFill>
                  <a:srgbClr val="6F9D20"/>
                </a:solidFill>
              </a:rPr>
              <a:t>L’accessibilité aux données scientifiques devient un enjeu important pour la recherche</a:t>
            </a:r>
            <a:endParaRPr lang="fr-FR" sz="1800" kern="0" dirty="0" smtClean="0">
              <a:solidFill>
                <a:srgbClr val="6F9D20"/>
              </a:solidFill>
            </a:endParaRPr>
          </a:p>
        </p:txBody>
      </p:sp>
    </p:spTree>
    <p:extLst>
      <p:ext uri="{BB962C8B-B14F-4D97-AF65-F5344CB8AC3E}">
        <p14:creationId xmlns:p14="http://schemas.microsoft.com/office/powerpoint/2010/main" val="782776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j-lt"/>
              </a:rPr>
              <a:t>Dissémination dans</a:t>
            </a:r>
            <a:endParaRPr lang="fr-FR" dirty="0">
              <a:latin typeface="+mj-lt"/>
            </a:endParaRPr>
          </a:p>
        </p:txBody>
      </p:sp>
      <p:sp>
        <p:nvSpPr>
          <p:cNvPr id="4" name="Espace réservé du numéro de diapositive 3"/>
          <p:cNvSpPr>
            <a:spLocks noGrp="1"/>
          </p:cNvSpPr>
          <p:nvPr>
            <p:ph type="sldNum" sz="quarter" idx="4294967295"/>
          </p:nvPr>
        </p:nvSpPr>
        <p:spPr>
          <a:xfrm>
            <a:off x="8172400" y="6381328"/>
            <a:ext cx="654744" cy="216024"/>
          </a:xfrm>
          <a:prstGeom prst="rect">
            <a:avLst/>
          </a:prstGeom>
        </p:spPr>
        <p:txBody>
          <a:bodyPr/>
          <a:lstStyle/>
          <a:p>
            <a:pPr>
              <a:defRPr/>
            </a:pPr>
            <a:fld id="{9E9082CF-4B0A-4B71-94F7-381D1F52F4CD}" type="slidenum">
              <a:rPr lang="en-US" smtClean="0"/>
              <a:pPr>
                <a:defRPr/>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82784"/>
            <a:ext cx="3460701" cy="68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p:cNvGrpSpPr/>
          <p:nvPr/>
        </p:nvGrpSpPr>
        <p:grpSpPr>
          <a:xfrm>
            <a:off x="1115616" y="1789976"/>
            <a:ext cx="1728192" cy="2880320"/>
            <a:chOff x="395536" y="1484784"/>
            <a:chExt cx="1728192" cy="2880320"/>
          </a:xfrm>
        </p:grpSpPr>
        <p:sp>
          <p:nvSpPr>
            <p:cNvPr id="6" name="Rectangle à coins arrondis 5"/>
            <p:cNvSpPr/>
            <p:nvPr/>
          </p:nvSpPr>
          <p:spPr>
            <a:xfrm>
              <a:off x="395536" y="1484784"/>
              <a:ext cx="1728192" cy="288032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39552" y="1772816"/>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Dissemination</a:t>
              </a:r>
              <a:r>
                <a:rPr lang="fr-FR" sz="1400" dirty="0">
                  <a:solidFill>
                    <a:schemeClr val="tx1"/>
                  </a:solidFill>
                </a:rPr>
                <a:t> </a:t>
              </a:r>
              <a:r>
                <a:rPr lang="fr-FR" sz="1400" dirty="0" smtClean="0">
                  <a:solidFill>
                    <a:schemeClr val="tx1"/>
                  </a:solidFill>
                </a:rPr>
                <a:t>plan</a:t>
              </a:r>
              <a:endParaRPr lang="fr-FR" sz="1400" dirty="0">
                <a:solidFill>
                  <a:schemeClr val="tx1"/>
                </a:solidFill>
              </a:endParaRPr>
            </a:p>
          </p:txBody>
        </p:sp>
        <p:sp>
          <p:nvSpPr>
            <p:cNvPr id="7" name="Rectangle à coins arrondis 6"/>
            <p:cNvSpPr/>
            <p:nvPr/>
          </p:nvSpPr>
          <p:spPr>
            <a:xfrm>
              <a:off x="539552" y="2593876"/>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smtClean="0">
                  <a:solidFill>
                    <a:schemeClr val="tx1"/>
                  </a:solidFill>
                </a:rPr>
                <a:t>Research</a:t>
              </a:r>
              <a:r>
                <a:rPr lang="fr-FR" sz="1400" b="1" dirty="0" smtClean="0">
                  <a:solidFill>
                    <a:schemeClr val="tx1"/>
                  </a:solidFill>
                </a:rPr>
                <a:t> </a:t>
              </a:r>
              <a:r>
                <a:rPr lang="fr-FR" sz="1400" b="1" dirty="0" err="1" smtClean="0">
                  <a:solidFill>
                    <a:schemeClr val="tx1"/>
                  </a:solidFill>
                </a:rPr>
                <a:t>Results</a:t>
              </a:r>
              <a:endParaRPr lang="fr-FR" sz="1400" b="1" dirty="0">
                <a:solidFill>
                  <a:schemeClr val="tx1"/>
                </a:solidFill>
              </a:endParaRPr>
            </a:p>
          </p:txBody>
        </p:sp>
        <p:sp>
          <p:nvSpPr>
            <p:cNvPr id="8" name="Rectangle à coins arrondis 7"/>
            <p:cNvSpPr/>
            <p:nvPr/>
          </p:nvSpPr>
          <p:spPr>
            <a:xfrm>
              <a:off x="539552" y="3429000"/>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Data management plan</a:t>
              </a:r>
              <a:endParaRPr lang="fr-FR" sz="1400" dirty="0">
                <a:solidFill>
                  <a:schemeClr val="tx1"/>
                </a:solidFill>
              </a:endParaRPr>
            </a:p>
          </p:txBody>
        </p:sp>
      </p:grpSp>
      <p:sp>
        <p:nvSpPr>
          <p:cNvPr id="10" name="ZoneTexte 9"/>
          <p:cNvSpPr txBox="1"/>
          <p:nvPr/>
        </p:nvSpPr>
        <p:spPr>
          <a:xfrm>
            <a:off x="107504" y="1428318"/>
            <a:ext cx="622927" cy="3589572"/>
          </a:xfrm>
          <a:prstGeom prst="rect">
            <a:avLst/>
          </a:prstGeom>
          <a:noFill/>
        </p:spPr>
        <p:txBody>
          <a:bodyPr vert="wordArtVert" wrap="none" rtlCol="0">
            <a:spAutoFit/>
          </a:bodyPr>
          <a:lstStyle/>
          <a:p>
            <a:r>
              <a:rPr lang="fr-FR" b="1" dirty="0" err="1" smtClean="0">
                <a:solidFill>
                  <a:schemeClr val="accent1">
                    <a:lumMod val="75000"/>
                  </a:schemeClr>
                </a:solidFill>
                <a:latin typeface="+mn-lt"/>
              </a:rPr>
              <a:t>Research</a:t>
            </a:r>
            <a:endParaRPr lang="fr-FR" b="1" dirty="0">
              <a:solidFill>
                <a:schemeClr val="accent1">
                  <a:lumMod val="75000"/>
                </a:schemeClr>
              </a:solidFill>
              <a:latin typeface="+mn-lt"/>
            </a:endParaRPr>
          </a:p>
        </p:txBody>
      </p:sp>
      <p:sp>
        <p:nvSpPr>
          <p:cNvPr id="12" name="Rectangle à coins arrondis 11"/>
          <p:cNvSpPr/>
          <p:nvPr/>
        </p:nvSpPr>
        <p:spPr>
          <a:xfrm>
            <a:off x="3172252" y="2067552"/>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Decision</a:t>
            </a:r>
            <a:r>
              <a:rPr lang="fr-FR" sz="1400" dirty="0" smtClean="0">
                <a:solidFill>
                  <a:schemeClr val="tx1"/>
                </a:solidFill>
              </a:rPr>
              <a:t> to </a:t>
            </a:r>
            <a:r>
              <a:rPr lang="fr-FR" sz="1400" dirty="0" err="1" smtClean="0">
                <a:solidFill>
                  <a:schemeClr val="tx1"/>
                </a:solidFill>
              </a:rPr>
              <a:t>disseminate</a:t>
            </a:r>
            <a:r>
              <a:rPr lang="fr-FR" sz="1400" dirty="0" smtClean="0">
                <a:solidFill>
                  <a:schemeClr val="tx1"/>
                </a:solidFill>
              </a:rPr>
              <a:t> / </a:t>
            </a:r>
            <a:r>
              <a:rPr lang="fr-FR" sz="1400" dirty="0" err="1" smtClean="0">
                <a:solidFill>
                  <a:schemeClr val="tx1"/>
                </a:solidFill>
              </a:rPr>
              <a:t>share</a:t>
            </a:r>
            <a:endParaRPr lang="fr-FR" sz="1400" dirty="0">
              <a:solidFill>
                <a:schemeClr val="tx1"/>
              </a:solidFill>
            </a:endParaRPr>
          </a:p>
        </p:txBody>
      </p:sp>
      <p:sp>
        <p:nvSpPr>
          <p:cNvPr id="13" name="Rectangle à coins arrondis 12"/>
          <p:cNvSpPr/>
          <p:nvPr/>
        </p:nvSpPr>
        <p:spPr>
          <a:xfrm>
            <a:off x="3172252" y="3734192"/>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Decision</a:t>
            </a:r>
            <a:r>
              <a:rPr lang="fr-FR" sz="1400" dirty="0" smtClean="0">
                <a:solidFill>
                  <a:schemeClr val="tx1"/>
                </a:solidFill>
              </a:rPr>
              <a:t> to exploit</a:t>
            </a:r>
            <a:endParaRPr lang="fr-FR" sz="1400" dirty="0">
              <a:solidFill>
                <a:schemeClr val="tx1"/>
              </a:solidFill>
            </a:endParaRPr>
          </a:p>
        </p:txBody>
      </p:sp>
      <p:sp>
        <p:nvSpPr>
          <p:cNvPr id="14" name="Rectangle à coins arrondis 13"/>
          <p:cNvSpPr/>
          <p:nvPr/>
        </p:nvSpPr>
        <p:spPr>
          <a:xfrm>
            <a:off x="5015076" y="1634544"/>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Publications</a:t>
            </a:r>
            <a:endParaRPr lang="fr-FR" sz="1400" dirty="0">
              <a:solidFill>
                <a:schemeClr val="tx1"/>
              </a:solidFill>
            </a:endParaRPr>
          </a:p>
        </p:txBody>
      </p:sp>
      <p:sp>
        <p:nvSpPr>
          <p:cNvPr id="15" name="Rectangle à coins arrondis 14"/>
          <p:cNvSpPr/>
          <p:nvPr/>
        </p:nvSpPr>
        <p:spPr>
          <a:xfrm>
            <a:off x="5076056" y="2507136"/>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Depositing</a:t>
            </a:r>
            <a:r>
              <a:rPr lang="fr-FR" sz="1400" dirty="0" smtClean="0">
                <a:solidFill>
                  <a:schemeClr val="tx1"/>
                </a:solidFill>
              </a:rPr>
              <a:t> </a:t>
            </a:r>
            <a:r>
              <a:rPr lang="fr-FR" sz="1400" dirty="0" err="1" smtClean="0">
                <a:solidFill>
                  <a:schemeClr val="tx1"/>
                </a:solidFill>
              </a:rPr>
              <a:t>reserach</a:t>
            </a:r>
            <a:r>
              <a:rPr lang="fr-FR" sz="1400" dirty="0" smtClean="0">
                <a:solidFill>
                  <a:schemeClr val="tx1"/>
                </a:solidFill>
              </a:rPr>
              <a:t> data</a:t>
            </a:r>
            <a:endParaRPr lang="fr-FR" sz="1400" dirty="0">
              <a:solidFill>
                <a:schemeClr val="tx1"/>
              </a:solidFill>
            </a:endParaRPr>
          </a:p>
        </p:txBody>
      </p:sp>
      <p:sp>
        <p:nvSpPr>
          <p:cNvPr id="16" name="Rectangle à coins arrondis 15"/>
          <p:cNvSpPr/>
          <p:nvPr/>
        </p:nvSpPr>
        <p:spPr>
          <a:xfrm>
            <a:off x="5076056" y="3741176"/>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Patenting</a:t>
            </a:r>
            <a:endParaRPr lang="fr-FR" sz="1400" dirty="0">
              <a:solidFill>
                <a:schemeClr val="tx1"/>
              </a:solidFill>
            </a:endParaRPr>
          </a:p>
        </p:txBody>
      </p:sp>
      <p:sp>
        <p:nvSpPr>
          <p:cNvPr id="17" name="Rectangle à coins arrondis 16"/>
          <p:cNvSpPr/>
          <p:nvPr/>
        </p:nvSpPr>
        <p:spPr>
          <a:xfrm>
            <a:off x="7143745" y="1306032"/>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FFC000"/>
                </a:solidFill>
              </a:rPr>
              <a:t>Gold OA</a:t>
            </a:r>
            <a:endParaRPr lang="fr-FR" sz="1400" dirty="0">
              <a:solidFill>
                <a:srgbClr val="FFC000"/>
              </a:solidFill>
            </a:endParaRPr>
          </a:p>
        </p:txBody>
      </p:sp>
      <p:sp>
        <p:nvSpPr>
          <p:cNvPr id="18" name="Rectangle à coins arrondis 17"/>
          <p:cNvSpPr/>
          <p:nvPr/>
        </p:nvSpPr>
        <p:spPr>
          <a:xfrm>
            <a:off x="7143745" y="1964280"/>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B050"/>
                </a:solidFill>
              </a:rPr>
              <a:t>Green OA</a:t>
            </a:r>
            <a:endParaRPr lang="fr-FR" sz="1400" dirty="0">
              <a:solidFill>
                <a:srgbClr val="00B050"/>
              </a:solidFill>
            </a:endParaRPr>
          </a:p>
        </p:txBody>
      </p:sp>
      <p:sp>
        <p:nvSpPr>
          <p:cNvPr id="19" name="Rectangle à coins arrondis 18"/>
          <p:cNvSpPr/>
          <p:nvPr/>
        </p:nvSpPr>
        <p:spPr>
          <a:xfrm>
            <a:off x="7161192" y="2898912"/>
            <a:ext cx="1440160"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Repositories</a:t>
            </a:r>
            <a:r>
              <a:rPr lang="fr-FR" sz="1400" dirty="0" smtClean="0">
                <a:solidFill>
                  <a:schemeClr val="tx1"/>
                </a:solidFill>
              </a:rPr>
              <a:t> (institution, disciplines …)</a:t>
            </a:r>
            <a:endParaRPr lang="fr-FR" sz="1400" dirty="0">
              <a:solidFill>
                <a:schemeClr val="tx1"/>
              </a:solidFill>
            </a:endParaRPr>
          </a:p>
        </p:txBody>
      </p:sp>
      <p:sp>
        <p:nvSpPr>
          <p:cNvPr id="20" name="Rectangle à coins arrondis 19"/>
          <p:cNvSpPr/>
          <p:nvPr/>
        </p:nvSpPr>
        <p:spPr>
          <a:xfrm>
            <a:off x="7161192" y="3546984"/>
            <a:ext cx="1440160" cy="458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rgbClr val="FF0000"/>
                </a:solidFill>
              </a:rPr>
              <a:t>Restricted</a:t>
            </a:r>
            <a:r>
              <a:rPr lang="fr-FR" sz="1400" dirty="0" smtClean="0">
                <a:solidFill>
                  <a:srgbClr val="FF0000"/>
                </a:solidFill>
              </a:rPr>
              <a:t> </a:t>
            </a:r>
            <a:r>
              <a:rPr lang="fr-FR" sz="1400" dirty="0" err="1" smtClean="0">
                <a:solidFill>
                  <a:srgbClr val="FF0000"/>
                </a:solidFill>
              </a:rPr>
              <a:t>access</a:t>
            </a:r>
            <a:endParaRPr lang="fr-FR" sz="1400" dirty="0">
              <a:solidFill>
                <a:srgbClr val="FF0000"/>
              </a:solidFill>
            </a:endParaRPr>
          </a:p>
        </p:txBody>
      </p:sp>
      <p:sp>
        <p:nvSpPr>
          <p:cNvPr id="11" name="Flèche droite 10"/>
          <p:cNvSpPr/>
          <p:nvPr/>
        </p:nvSpPr>
        <p:spPr>
          <a:xfrm>
            <a:off x="611560" y="3118632"/>
            <a:ext cx="432048"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25"/>
          <p:cNvSpPr/>
          <p:nvPr/>
        </p:nvSpPr>
        <p:spPr>
          <a:xfrm>
            <a:off x="2843808" y="2280084"/>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a:off x="2843808" y="3946724"/>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27"/>
          <p:cNvSpPr/>
          <p:nvPr/>
        </p:nvSpPr>
        <p:spPr>
          <a:xfrm>
            <a:off x="4612412" y="2048364"/>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droite 28"/>
          <p:cNvSpPr/>
          <p:nvPr/>
        </p:nvSpPr>
        <p:spPr>
          <a:xfrm>
            <a:off x="4612412" y="2492616"/>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29"/>
          <p:cNvSpPr/>
          <p:nvPr/>
        </p:nvSpPr>
        <p:spPr>
          <a:xfrm>
            <a:off x="6455236" y="1678472"/>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6455236" y="2048364"/>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a:off x="4612412" y="3967664"/>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6526168" y="2932200"/>
            <a:ext cx="216024" cy="22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399944" y="5713511"/>
            <a:ext cx="8424936" cy="307777"/>
          </a:xfrm>
          <a:prstGeom prst="rect">
            <a:avLst/>
          </a:prstGeom>
        </p:spPr>
        <p:txBody>
          <a:bodyPr wrap="square">
            <a:spAutoFit/>
          </a:bodyPr>
          <a:lstStyle/>
          <a:p>
            <a:r>
              <a:rPr lang="en-US" sz="1400" dirty="0" smtClean="0"/>
              <a:t>Odile </a:t>
            </a:r>
            <a:r>
              <a:rPr lang="en-US" sz="1400" dirty="0" err="1" smtClean="0"/>
              <a:t>Hologne</a:t>
            </a:r>
            <a:r>
              <a:rPr lang="en-US" sz="1400" dirty="0" smtClean="0"/>
              <a:t>, </a:t>
            </a:r>
            <a:r>
              <a:rPr lang="en-US" sz="1400" dirty="0" err="1" smtClean="0"/>
              <a:t>Directrice</a:t>
            </a:r>
            <a:r>
              <a:rPr lang="en-US" sz="1400" dirty="0" smtClean="0"/>
              <a:t> IST INRA</a:t>
            </a:r>
            <a:endParaRPr lang="fr-FR" sz="1400" dirty="0"/>
          </a:p>
        </p:txBody>
      </p:sp>
      <p:sp>
        <p:nvSpPr>
          <p:cNvPr id="35"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spTree>
    <p:extLst>
      <p:ext uri="{BB962C8B-B14F-4D97-AF65-F5344CB8AC3E}">
        <p14:creationId xmlns:p14="http://schemas.microsoft.com/office/powerpoint/2010/main" val="30254668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j-lt"/>
              </a:rPr>
              <a:t>Dissémination dans</a:t>
            </a:r>
            <a:endParaRPr lang="fr-FR" dirty="0">
              <a:latin typeface="+mj-lt"/>
            </a:endParaRPr>
          </a:p>
        </p:txBody>
      </p:sp>
      <p:sp>
        <p:nvSpPr>
          <p:cNvPr id="4" name="Espace réservé du numéro de diapositive 3"/>
          <p:cNvSpPr>
            <a:spLocks noGrp="1"/>
          </p:cNvSpPr>
          <p:nvPr>
            <p:ph type="sldNum" sz="quarter" idx="4294967295"/>
          </p:nvPr>
        </p:nvSpPr>
        <p:spPr>
          <a:xfrm>
            <a:off x="8172400" y="6381328"/>
            <a:ext cx="654744" cy="216024"/>
          </a:xfrm>
          <a:prstGeom prst="rect">
            <a:avLst/>
          </a:prstGeom>
        </p:spPr>
        <p:txBody>
          <a:bodyPr/>
          <a:lstStyle/>
          <a:p>
            <a:pPr>
              <a:defRPr/>
            </a:pPr>
            <a:fld id="{9E9082CF-4B0A-4B71-94F7-381D1F52F4CD}" type="slidenum">
              <a:rPr lang="en-US" smtClean="0"/>
              <a:pPr>
                <a:defRPr/>
              </a:pPr>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82784"/>
            <a:ext cx="3460701" cy="68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399944" y="5713511"/>
            <a:ext cx="8424936" cy="307777"/>
          </a:xfrm>
          <a:prstGeom prst="rect">
            <a:avLst/>
          </a:prstGeom>
        </p:spPr>
        <p:txBody>
          <a:bodyPr wrap="square">
            <a:spAutoFit/>
          </a:bodyPr>
          <a:lstStyle/>
          <a:p>
            <a:r>
              <a:rPr lang="en-US" sz="1400" dirty="0" smtClean="0"/>
              <a:t>Odile </a:t>
            </a:r>
            <a:r>
              <a:rPr lang="en-US" sz="1400" dirty="0" err="1" smtClean="0"/>
              <a:t>Hologne</a:t>
            </a:r>
            <a:r>
              <a:rPr lang="en-US" sz="1400" dirty="0" smtClean="0"/>
              <a:t>, </a:t>
            </a:r>
            <a:r>
              <a:rPr lang="en-US" sz="1400" dirty="0" err="1" smtClean="0"/>
              <a:t>Directrice</a:t>
            </a:r>
            <a:r>
              <a:rPr lang="en-US" sz="1400" dirty="0" smtClean="0"/>
              <a:t> IST INRA</a:t>
            </a:r>
            <a:endParaRPr lang="fr-FR" sz="1400" dirty="0"/>
          </a:p>
        </p:txBody>
      </p:sp>
      <p:sp>
        <p:nvSpPr>
          <p:cNvPr id="35" name="Espace réservé du pied de page 3"/>
          <p:cNvSpPr txBox="1">
            <a:spLocks/>
          </p:cNvSpPr>
          <p:nvPr/>
        </p:nvSpPr>
        <p:spPr>
          <a:xfrm>
            <a:off x="1476296" y="6346515"/>
            <a:ext cx="590401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fr-FR" dirty="0" smtClean="0"/>
              <a:t>Les </a:t>
            </a:r>
            <a:r>
              <a:rPr lang="fr-FR" dirty="0"/>
              <a:t>entrepôts de données : pierre angulaire du partage des données </a:t>
            </a:r>
            <a:r>
              <a:rPr lang="fr-FR" dirty="0" smtClean="0"/>
              <a:t>scientifiques</a:t>
            </a:r>
          </a:p>
          <a:p>
            <a:r>
              <a:rPr lang="fr-FR" dirty="0" smtClean="0"/>
              <a:t>ANF-</a:t>
            </a:r>
            <a:r>
              <a:rPr lang="fr-FR" dirty="0" err="1" smtClean="0"/>
              <a:t>Renatis</a:t>
            </a:r>
            <a:r>
              <a:rPr lang="fr-FR" dirty="0" smtClean="0"/>
              <a:t> – 8 juillet 2016 </a:t>
            </a:r>
            <a:endParaRPr lang="fr-FR" dirty="0"/>
          </a:p>
        </p:txBody>
      </p:sp>
      <p:graphicFrame>
        <p:nvGraphicFramePr>
          <p:cNvPr id="3" name="Diagramme 2"/>
          <p:cNvGraphicFramePr/>
          <p:nvPr>
            <p:extLst>
              <p:ext uri="{D42A27DB-BD31-4B8C-83A1-F6EECF244321}">
                <p14:modId xmlns:p14="http://schemas.microsoft.com/office/powerpoint/2010/main" val="1289157509"/>
              </p:ext>
            </p:extLst>
          </p:nvPr>
        </p:nvGraphicFramePr>
        <p:xfrm>
          <a:off x="179512" y="1243110"/>
          <a:ext cx="8064896" cy="4922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p:cNvSpPr/>
          <p:nvPr/>
        </p:nvSpPr>
        <p:spPr>
          <a:xfrm rot="18890844">
            <a:off x="7011299" y="2344289"/>
            <a:ext cx="1588584" cy="4320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Obligation</a:t>
            </a:r>
            <a:endParaRPr lang="fr-FR" dirty="0"/>
          </a:p>
        </p:txBody>
      </p:sp>
      <p:sp>
        <p:nvSpPr>
          <p:cNvPr id="36" name="Rectangle 35"/>
          <p:cNvSpPr/>
          <p:nvPr/>
        </p:nvSpPr>
        <p:spPr>
          <a:xfrm rot="18890844">
            <a:off x="7163699" y="5097484"/>
            <a:ext cx="158858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Incitation</a:t>
            </a:r>
            <a:endParaRPr lang="fr-FR" dirty="0"/>
          </a:p>
        </p:txBody>
      </p:sp>
    </p:spTree>
    <p:extLst>
      <p:ext uri="{BB962C8B-B14F-4D97-AF65-F5344CB8AC3E}">
        <p14:creationId xmlns:p14="http://schemas.microsoft.com/office/powerpoint/2010/main" val="28725905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dirty="0" smtClean="0"/>
              <a:t>Entrepôts </a:t>
            </a:r>
            <a:endParaRPr lang="fr-FR" dirty="0"/>
          </a:p>
        </p:txBody>
      </p:sp>
      <p:sp>
        <p:nvSpPr>
          <p:cNvPr id="4" name="Espace réservé du contenu 3"/>
          <p:cNvSpPr>
            <a:spLocks noGrp="1"/>
          </p:cNvSpPr>
          <p:nvPr>
            <p:ph sz="half" idx="2"/>
          </p:nvPr>
        </p:nvSpPr>
        <p:spPr>
          <a:xfrm>
            <a:off x="251520" y="2174875"/>
            <a:ext cx="4245868" cy="3951288"/>
          </a:xfrm>
        </p:spPr>
        <p:txBody>
          <a:bodyPr/>
          <a:lstStyle/>
          <a:p>
            <a:r>
              <a:rPr lang="fr-FR" dirty="0" smtClean="0"/>
              <a:t>Entrepôts institutionnels</a:t>
            </a:r>
          </a:p>
          <a:p>
            <a:pPr lvl="1"/>
            <a:r>
              <a:rPr lang="fr-FR" dirty="0" smtClean="0"/>
              <a:t>Certains peuvent être disciplinaires</a:t>
            </a:r>
          </a:p>
          <a:p>
            <a:pPr lvl="1"/>
            <a:r>
              <a:rPr lang="fr-FR" dirty="0" smtClean="0"/>
              <a:t>Potentiellement moins visibles</a:t>
            </a:r>
          </a:p>
          <a:p>
            <a:r>
              <a:rPr lang="fr-FR" dirty="0" smtClean="0"/>
              <a:t>Entrepôts disciplinaires</a:t>
            </a:r>
          </a:p>
          <a:p>
            <a:pPr lvl="1"/>
            <a:r>
              <a:rPr lang="fr-FR" dirty="0" smtClean="0">
                <a:sym typeface="Wingdings" panose="05000000000000000000" pitchFamily="2" charset="2"/>
              </a:rPr>
              <a:t>A privilégier</a:t>
            </a:r>
            <a:endParaRPr lang="fr-FR" dirty="0" smtClean="0"/>
          </a:p>
          <a:p>
            <a:r>
              <a:rPr lang="fr-FR" dirty="0" smtClean="0"/>
              <a:t>Entrepôts généralistes</a:t>
            </a:r>
          </a:p>
          <a:p>
            <a:pPr lvl="1"/>
            <a:r>
              <a:rPr lang="fr-FR" dirty="0" smtClean="0"/>
              <a:t>S’assurer auparavant qu’ils conviennent aux besoins </a:t>
            </a:r>
          </a:p>
          <a:p>
            <a:endParaRPr lang="fr-FR" dirty="0"/>
          </a:p>
        </p:txBody>
      </p:sp>
      <p:sp>
        <p:nvSpPr>
          <p:cNvPr id="5" name="Espace réservé du texte 4"/>
          <p:cNvSpPr>
            <a:spLocks noGrp="1"/>
          </p:cNvSpPr>
          <p:nvPr>
            <p:ph type="body" sz="quarter" idx="3"/>
          </p:nvPr>
        </p:nvSpPr>
        <p:spPr/>
        <p:txBody>
          <a:bodyPr/>
          <a:lstStyle/>
          <a:p>
            <a:r>
              <a:rPr lang="fr-FR" dirty="0" smtClean="0"/>
              <a:t>Autres canaux</a:t>
            </a:r>
            <a:endParaRPr lang="fr-FR" dirty="0"/>
          </a:p>
        </p:txBody>
      </p:sp>
      <p:sp>
        <p:nvSpPr>
          <p:cNvPr id="6" name="Espace réservé du contenu 5"/>
          <p:cNvSpPr>
            <a:spLocks noGrp="1"/>
          </p:cNvSpPr>
          <p:nvPr>
            <p:ph sz="quarter" idx="4"/>
          </p:nvPr>
        </p:nvSpPr>
        <p:spPr/>
        <p:txBody>
          <a:bodyPr/>
          <a:lstStyle/>
          <a:p>
            <a:r>
              <a:rPr lang="fr-FR" dirty="0" smtClean="0"/>
              <a:t>Site web dédié géré par l’équipe de recherche </a:t>
            </a:r>
          </a:p>
          <a:p>
            <a:pPr lvl="1"/>
            <a:r>
              <a:rPr lang="fr-FR" dirty="0" smtClean="0">
                <a:sym typeface="Wingdings" panose="05000000000000000000" pitchFamily="2" charset="2"/>
              </a:rPr>
              <a:t>Peut ne pas répondre aux exigences des éditeurs tels que Nature; pas de garantie de pérennité ni de fiabilité </a:t>
            </a:r>
            <a:endParaRPr lang="fr-FR" dirty="0" smtClean="0"/>
          </a:p>
          <a:p>
            <a:r>
              <a:rPr lang="fr-FR" dirty="0" err="1" smtClean="0"/>
              <a:t>Supplementary</a:t>
            </a:r>
            <a:r>
              <a:rPr lang="fr-FR" dirty="0" smtClean="0"/>
              <a:t> data</a:t>
            </a:r>
          </a:p>
          <a:p>
            <a:pPr lvl="1"/>
            <a:r>
              <a:rPr lang="fr-FR" dirty="0" smtClean="0"/>
              <a:t>Toutes  les fonctions d’un entrepôts ne sont pas disponibles dans ce cas</a:t>
            </a:r>
          </a:p>
          <a:p>
            <a:pPr lvl="1"/>
            <a:endParaRPr lang="fr-FR" dirty="0"/>
          </a:p>
        </p:txBody>
      </p:sp>
      <p:sp>
        <p:nvSpPr>
          <p:cNvPr id="7" name="Espace réservé du numéro de diapositive 6"/>
          <p:cNvSpPr>
            <a:spLocks noGrp="1"/>
          </p:cNvSpPr>
          <p:nvPr>
            <p:ph type="sldNum" sz="quarter" idx="11"/>
          </p:nvPr>
        </p:nvSpPr>
        <p:spPr/>
        <p:txBody>
          <a:bodyPr/>
          <a:lstStyle/>
          <a:p>
            <a:fld id="{F1D629DE-6B56-4DCE-930F-A5AAD06F6E6A}" type="slidenum">
              <a:rPr lang="fr-FR" smtClean="0"/>
              <a:pPr/>
              <a:t>9</a:t>
            </a:fld>
            <a:endParaRPr lang="fr-FR"/>
          </a:p>
        </p:txBody>
      </p:sp>
      <p:sp>
        <p:nvSpPr>
          <p:cNvPr id="11" name="Titre 4"/>
          <p:cNvSpPr>
            <a:spLocks noGrp="1"/>
          </p:cNvSpPr>
          <p:nvPr>
            <p:ph type="title"/>
          </p:nvPr>
        </p:nvSpPr>
        <p:spPr>
          <a:xfrm>
            <a:off x="107504" y="274638"/>
            <a:ext cx="9036496" cy="796908"/>
          </a:xfrm>
        </p:spPr>
        <p:txBody>
          <a:bodyPr/>
          <a:lstStyle/>
          <a:p>
            <a:r>
              <a:rPr lang="fr-FR" sz="3200" b="1" dirty="0" smtClean="0">
                <a:solidFill>
                  <a:srgbClr val="6F9D20"/>
                </a:solidFill>
                <a:effectLst/>
                <a:latin typeface="+mj-lt"/>
              </a:rPr>
              <a:t>Différents canaux de mise à disposition des données</a:t>
            </a:r>
            <a:endParaRPr lang="fr-FR" sz="3200" b="1" dirty="0">
              <a:solidFill>
                <a:srgbClr val="6F9D20"/>
              </a:solidFill>
              <a:effectLst/>
              <a:latin typeface="+mj-lt"/>
            </a:endParaRPr>
          </a:p>
        </p:txBody>
      </p:sp>
    </p:spTree>
    <p:extLst>
      <p:ext uri="{BB962C8B-B14F-4D97-AF65-F5344CB8AC3E}">
        <p14:creationId xmlns:p14="http://schemas.microsoft.com/office/powerpoint/2010/main" val="40360351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nra">
  <a:themeElements>
    <a:clrScheme name="Personnalisé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33235</TotalTime>
  <Words>3291</Words>
  <Application>Microsoft Office PowerPoint</Application>
  <PresentationFormat>Affichage à l'écran (4:3)</PresentationFormat>
  <Paragraphs>409</Paragraphs>
  <Slides>38</Slides>
  <Notes>25</Notes>
  <HiddenSlides>1</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Inra</vt:lpstr>
      <vt:lpstr>Entrepôts de données</vt:lpstr>
      <vt:lpstr>Plan </vt:lpstr>
      <vt:lpstr>Entrepôts de données </vt:lpstr>
      <vt:lpstr>Le contexte technologique et informationnel</vt:lpstr>
      <vt:lpstr>Le contexte réglementaire</vt:lpstr>
      <vt:lpstr>Le contexte de la recherche scientifique</vt:lpstr>
      <vt:lpstr>Dissémination dans</vt:lpstr>
      <vt:lpstr>Dissémination dans</vt:lpstr>
      <vt:lpstr>Différents canaux de mise à disposition des données</vt:lpstr>
      <vt:lpstr>Différents types d’entrepôts de données</vt:lpstr>
      <vt:lpstr>Entrepôt de données : définition, finalités</vt:lpstr>
      <vt:lpstr>Curation des données</vt:lpstr>
      <vt:lpstr>Entrepôt de données : fonctionnalités, services</vt:lpstr>
      <vt:lpstr>Entrepôts et cycle de vie de la données</vt:lpstr>
      <vt:lpstr>Présentation PowerPoint</vt:lpstr>
      <vt:lpstr>Les entrepôts de confiance</vt:lpstr>
      <vt:lpstr>Certification des entrepôts</vt:lpstr>
      <vt:lpstr>Choisir un entrepôt de données</vt:lpstr>
      <vt:lpstr>Rechercher un entrepôt</vt:lpstr>
      <vt:lpstr>Prendre en compte les recommandations existantes</vt:lpstr>
      <vt:lpstr>Critères de choix</vt:lpstr>
      <vt:lpstr>Déposer dans un entrepôt</vt:lpstr>
      <vt:lpstr>Avant de déposer : préparer ses données</vt:lpstr>
      <vt:lpstr>Avant de déposer : vérifier le respect de l’éthique et du cadre légal</vt:lpstr>
      <vt:lpstr>Documenter les données</vt:lpstr>
      <vt:lpstr>Formats ouverts</vt:lpstr>
      <vt:lpstr>Choix d’une licence</vt:lpstr>
      <vt:lpstr>Remplir le formulaire de dépôt de l’entrepôt</vt:lpstr>
      <vt:lpstr>Valoriser le dépôt</vt:lpstr>
      <vt:lpstr>Faire connaître les données</vt:lpstr>
      <vt:lpstr>Présentation PowerPoint</vt:lpstr>
      <vt:lpstr>Les politiques éditoriales changent</vt:lpstr>
      <vt:lpstr>Présentation PowerPoint</vt:lpstr>
      <vt:lpstr>Entrepôts de données et publications scientifiques</vt:lpstr>
      <vt:lpstr>Exemple: préconisation INRA dépôt de données soutenant un article en cours de relecture dans Zenodo </vt:lpstr>
      <vt:lpstr>Récapitulons </vt:lpstr>
      <vt:lpstr>Bibliographie - Webographie</vt:lpstr>
      <vt:lpstr>Merci de votre écoute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Partage des données de la recherche</dc:title>
  <dc:creator>Esther Dzale;Dominique L'Hostis</dc:creator>
  <cp:lastModifiedBy>Esther</cp:lastModifiedBy>
  <cp:revision>1777</cp:revision>
  <cp:lastPrinted>2016-07-06T13:39:38Z</cp:lastPrinted>
  <dcterms:created xsi:type="dcterms:W3CDTF">2013-04-13T12:52:43Z</dcterms:created>
  <dcterms:modified xsi:type="dcterms:W3CDTF">2016-07-08T06:36:23Z</dcterms:modified>
</cp:coreProperties>
</file>